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4" r:id="rId1"/>
  </p:sldMasterIdLst>
  <p:notesMasterIdLst>
    <p:notesMasterId r:id="rId21"/>
  </p:notesMasterIdLst>
  <p:sldIdLst>
    <p:sldId id="268" r:id="rId2"/>
    <p:sldId id="264" r:id="rId3"/>
    <p:sldId id="256" r:id="rId4"/>
    <p:sldId id="257" r:id="rId5"/>
    <p:sldId id="259" r:id="rId6"/>
    <p:sldId id="267" r:id="rId7"/>
    <p:sldId id="269" r:id="rId8"/>
    <p:sldId id="260" r:id="rId9"/>
    <p:sldId id="262" r:id="rId10"/>
    <p:sldId id="261" r:id="rId11"/>
    <p:sldId id="258" r:id="rId12"/>
    <p:sldId id="270" r:id="rId13"/>
    <p:sldId id="271" r:id="rId14"/>
    <p:sldId id="272" r:id="rId15"/>
    <p:sldId id="273" r:id="rId16"/>
    <p:sldId id="275" r:id="rId17"/>
    <p:sldId id="276" r:id="rId18"/>
    <p:sldId id="274" r:id="rId19"/>
    <p:sldId id="27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BD2"/>
    <a:srgbClr val="24D69F"/>
    <a:srgbClr val="3DDFAD"/>
    <a:srgbClr val="157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6"/>
    <p:restoredTop sz="94652"/>
  </p:normalViewPr>
  <p:slideViewPr>
    <p:cSldViewPr snapToGrid="0" snapToObjects="1">
      <p:cViewPr varScale="1">
        <p:scale>
          <a:sx n="67" d="100"/>
          <a:sy n="67" d="100"/>
        </p:scale>
        <p:origin x="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619B29-8025-EC49-8A0D-B1D9CAAAA90E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ES_tradnl"/>
        </a:p>
      </dgm:t>
    </dgm:pt>
    <dgm:pt modelId="{011580FF-54ED-9C4E-B6F5-0374DEE35302}">
      <dgm:prSet phldrT="[Text]"/>
      <dgm:spPr/>
      <dgm:t>
        <a:bodyPr/>
        <a:lstStyle/>
        <a:p>
          <a:r>
            <a:rPr lang="es-ES_tradnl" b="1" dirty="0">
              <a:solidFill>
                <a:schemeClr val="tx1"/>
              </a:solidFill>
              <a:effectLst/>
            </a:rPr>
            <a:t>Algoritmo de clasificación.</a:t>
          </a:r>
        </a:p>
      </dgm:t>
    </dgm:pt>
    <dgm:pt modelId="{81B13F35-8F43-774B-8DC0-BF4197BBD633}" type="parTrans" cxnId="{FB36DF7D-470B-F74A-9F0F-38418F09BB67}">
      <dgm:prSet/>
      <dgm:spPr/>
      <dgm:t>
        <a:bodyPr/>
        <a:lstStyle/>
        <a:p>
          <a:endParaRPr lang="es-ES_tradnl"/>
        </a:p>
      </dgm:t>
    </dgm:pt>
    <dgm:pt modelId="{5067BBB4-E953-DE44-A557-5408E819BB0C}" type="sibTrans" cxnId="{FB36DF7D-470B-F74A-9F0F-38418F09BB67}">
      <dgm:prSet/>
      <dgm:spPr/>
      <dgm:t>
        <a:bodyPr/>
        <a:lstStyle/>
        <a:p>
          <a:endParaRPr lang="es-ES_tradnl"/>
        </a:p>
      </dgm:t>
    </dgm:pt>
    <dgm:pt modelId="{10B56F77-ADB7-104C-A92D-995E53B42C69}">
      <dgm:prSet phldrT="[Text]"/>
      <dgm:spPr/>
      <dgm:t>
        <a:bodyPr/>
        <a:lstStyle/>
        <a:p>
          <a:r>
            <a:rPr lang="es-ES_tradnl" b="1" dirty="0">
              <a:solidFill>
                <a:schemeClr val="tx1"/>
              </a:solidFill>
            </a:rPr>
            <a:t>Captura en tiempo real + Vitoria-Gasteiz.</a:t>
          </a:r>
        </a:p>
      </dgm:t>
    </dgm:pt>
    <dgm:pt modelId="{73754C2C-F7ED-F546-BA7D-A6A5F4ED2906}" type="parTrans" cxnId="{F34AB076-39A8-E447-8144-696FD3B693FC}">
      <dgm:prSet/>
      <dgm:spPr/>
      <dgm:t>
        <a:bodyPr/>
        <a:lstStyle/>
        <a:p>
          <a:endParaRPr lang="es-ES_tradnl"/>
        </a:p>
      </dgm:t>
    </dgm:pt>
    <dgm:pt modelId="{D2D3E986-25F6-CF4F-B3C0-BCE02BF06D77}" type="sibTrans" cxnId="{F34AB076-39A8-E447-8144-696FD3B693FC}">
      <dgm:prSet/>
      <dgm:spPr/>
      <dgm:t>
        <a:bodyPr/>
        <a:lstStyle/>
        <a:p>
          <a:endParaRPr lang="es-ES_tradnl"/>
        </a:p>
      </dgm:t>
    </dgm:pt>
    <dgm:pt modelId="{A0AE4E36-8962-F842-B5E2-57B8BCECD475}">
      <dgm:prSet phldrT="[Text]"/>
      <dgm:spPr/>
      <dgm:t>
        <a:bodyPr/>
        <a:lstStyle/>
        <a:p>
          <a:r>
            <a:rPr lang="es-ES_tradnl" b="1" dirty="0">
              <a:solidFill>
                <a:schemeClr val="tx1"/>
              </a:solidFill>
            </a:rPr>
            <a:t>Procesamiento + almacenamiento en tiempo real.</a:t>
          </a:r>
        </a:p>
      </dgm:t>
    </dgm:pt>
    <dgm:pt modelId="{F0DB6D09-8B28-294E-BD29-B5E0B141F357}" type="parTrans" cxnId="{5EFEDD94-473F-EC49-ABF5-0E444253413B}">
      <dgm:prSet/>
      <dgm:spPr/>
      <dgm:t>
        <a:bodyPr/>
        <a:lstStyle/>
        <a:p>
          <a:endParaRPr lang="es-ES_tradnl"/>
        </a:p>
      </dgm:t>
    </dgm:pt>
    <dgm:pt modelId="{DC52D362-CD04-EF46-84A7-EE2339FEFE23}" type="sibTrans" cxnId="{5EFEDD94-473F-EC49-ABF5-0E444253413B}">
      <dgm:prSet/>
      <dgm:spPr/>
      <dgm:t>
        <a:bodyPr/>
        <a:lstStyle/>
        <a:p>
          <a:endParaRPr lang="es-ES_tradnl"/>
        </a:p>
      </dgm:t>
    </dgm:pt>
    <dgm:pt modelId="{1D1FB6B5-D8C7-B444-985C-36F21944F5AB}">
      <dgm:prSet phldrT="[Text]"/>
      <dgm:spPr/>
      <dgm:t>
        <a:bodyPr/>
        <a:lstStyle/>
        <a:p>
          <a:r>
            <a:rPr lang="es-ES_tradnl" b="1" dirty="0">
              <a:solidFill>
                <a:schemeClr val="tx1"/>
              </a:solidFill>
            </a:rPr>
            <a:t>Mayor cantidad de significado.</a:t>
          </a:r>
        </a:p>
      </dgm:t>
    </dgm:pt>
    <dgm:pt modelId="{840FCDCC-0ABC-D74B-A87C-5944F2EE672E}" type="sibTrans" cxnId="{8A2F4F74-5E71-6040-A0A5-8F310409BCCE}">
      <dgm:prSet/>
      <dgm:spPr/>
      <dgm:t>
        <a:bodyPr/>
        <a:lstStyle/>
        <a:p>
          <a:endParaRPr lang="es-ES_tradnl"/>
        </a:p>
      </dgm:t>
    </dgm:pt>
    <dgm:pt modelId="{B728C650-9061-0E44-8D29-1247AC46C382}" type="parTrans" cxnId="{8A2F4F74-5E71-6040-A0A5-8F310409BCCE}">
      <dgm:prSet/>
      <dgm:spPr/>
      <dgm:t>
        <a:bodyPr/>
        <a:lstStyle/>
        <a:p>
          <a:endParaRPr lang="es-ES_tradnl"/>
        </a:p>
      </dgm:t>
    </dgm:pt>
    <dgm:pt modelId="{B227D2A1-D037-1344-B0A3-B17B69CA223D}">
      <dgm:prSet phldrT="[Text]"/>
      <dgm:spPr/>
      <dgm:t>
        <a:bodyPr/>
        <a:lstStyle/>
        <a:p>
          <a:r>
            <a:rPr lang="es-ES_tradnl" b="1" dirty="0">
              <a:solidFill>
                <a:schemeClr val="tx1"/>
              </a:solidFill>
            </a:rPr>
            <a:t>Visualización eficaz de los resultados.</a:t>
          </a:r>
        </a:p>
      </dgm:t>
    </dgm:pt>
    <dgm:pt modelId="{8D180CF1-63AB-624B-9376-5BEB2EEEE813}" type="parTrans" cxnId="{CE3D3616-755F-9A4A-8A1C-8E53CBF014AA}">
      <dgm:prSet/>
      <dgm:spPr/>
      <dgm:t>
        <a:bodyPr/>
        <a:lstStyle/>
        <a:p>
          <a:endParaRPr lang="es-ES_tradnl"/>
        </a:p>
      </dgm:t>
    </dgm:pt>
    <dgm:pt modelId="{AA00B74F-28A3-2E46-A0DC-2B8AF530F400}" type="sibTrans" cxnId="{CE3D3616-755F-9A4A-8A1C-8E53CBF014AA}">
      <dgm:prSet/>
      <dgm:spPr/>
      <dgm:t>
        <a:bodyPr/>
        <a:lstStyle/>
        <a:p>
          <a:endParaRPr lang="es-ES_tradnl"/>
        </a:p>
      </dgm:t>
    </dgm:pt>
    <dgm:pt modelId="{85FE2C2A-5286-584E-8465-01B5851FC146}" type="pres">
      <dgm:prSet presAssocID="{33619B29-8025-EC49-8A0D-B1D9CAAAA90E}" presName="linear" presStyleCnt="0">
        <dgm:presLayoutVars>
          <dgm:animLvl val="lvl"/>
          <dgm:resizeHandles val="exact"/>
        </dgm:presLayoutVars>
      </dgm:prSet>
      <dgm:spPr/>
    </dgm:pt>
    <dgm:pt modelId="{31923744-4315-FB40-B35C-7E74ABD12567}" type="pres">
      <dgm:prSet presAssocID="{1D1FB6B5-D8C7-B444-985C-36F21944F5AB}" presName="parentText" presStyleLbl="node1" presStyleIdx="0" presStyleCnt="5" custScaleY="24900" custLinFactY="-19027" custLinFactNeighborX="-571" custLinFactNeighborY="-100000">
        <dgm:presLayoutVars>
          <dgm:chMax val="0"/>
          <dgm:bulletEnabled val="1"/>
        </dgm:presLayoutVars>
      </dgm:prSet>
      <dgm:spPr/>
    </dgm:pt>
    <dgm:pt modelId="{C11E00C0-D62F-BC4C-A857-34C37DA23D4D}" type="pres">
      <dgm:prSet presAssocID="{840FCDCC-0ABC-D74B-A87C-5944F2EE672E}" presName="spacer" presStyleCnt="0"/>
      <dgm:spPr/>
    </dgm:pt>
    <dgm:pt modelId="{902CDDDD-5797-BD42-9183-3F5AEFF06584}" type="pres">
      <dgm:prSet presAssocID="{011580FF-54ED-9C4E-B6F5-0374DEE35302}" presName="parentText" presStyleLbl="node1" presStyleIdx="1" presStyleCnt="5" custScaleY="24900" custLinFactNeighborX="118" custLinFactNeighborY="-59547">
        <dgm:presLayoutVars>
          <dgm:chMax val="0"/>
          <dgm:bulletEnabled val="1"/>
        </dgm:presLayoutVars>
      </dgm:prSet>
      <dgm:spPr/>
    </dgm:pt>
    <dgm:pt modelId="{058C69D3-5F6E-B345-B915-CC5124D4689E}" type="pres">
      <dgm:prSet presAssocID="{5067BBB4-E953-DE44-A557-5408E819BB0C}" presName="spacer" presStyleCnt="0"/>
      <dgm:spPr/>
    </dgm:pt>
    <dgm:pt modelId="{80F06F38-66B9-414D-AB06-EA34CD9226EE}" type="pres">
      <dgm:prSet presAssocID="{10B56F77-ADB7-104C-A92D-995E53B42C69}" presName="parentText" presStyleLbl="node1" presStyleIdx="2" presStyleCnt="5" custScaleY="24900" custLinFactY="-849" custLinFactNeighborY="-100000">
        <dgm:presLayoutVars>
          <dgm:chMax val="0"/>
          <dgm:bulletEnabled val="1"/>
        </dgm:presLayoutVars>
      </dgm:prSet>
      <dgm:spPr/>
    </dgm:pt>
    <dgm:pt modelId="{6BBA74C9-31D6-694D-9147-52261D3563A9}" type="pres">
      <dgm:prSet presAssocID="{D2D3E986-25F6-CF4F-B3C0-BCE02BF06D77}" presName="spacer" presStyleCnt="0"/>
      <dgm:spPr/>
    </dgm:pt>
    <dgm:pt modelId="{AE9169D2-7EFC-3444-B606-7A9D5CAF8713}" type="pres">
      <dgm:prSet presAssocID="{A0AE4E36-8962-F842-B5E2-57B8BCECD475}" presName="parentText" presStyleLbl="node1" presStyleIdx="3" presStyleCnt="5" custScaleY="24900" custLinFactY="-3363" custLinFactNeighborY="-100000">
        <dgm:presLayoutVars>
          <dgm:chMax val="0"/>
          <dgm:bulletEnabled val="1"/>
        </dgm:presLayoutVars>
      </dgm:prSet>
      <dgm:spPr/>
    </dgm:pt>
    <dgm:pt modelId="{4B6BEC5C-DD58-F94C-A504-90D57FEF92EC}" type="pres">
      <dgm:prSet presAssocID="{DC52D362-CD04-EF46-84A7-EE2339FEFE23}" presName="spacer" presStyleCnt="0"/>
      <dgm:spPr/>
    </dgm:pt>
    <dgm:pt modelId="{12C69A89-C326-EA43-AD6E-70222CA5C3CD}" type="pres">
      <dgm:prSet presAssocID="{B227D2A1-D037-1344-B0A3-B17B69CA223D}" presName="parentText" presStyleLbl="node1" presStyleIdx="4" presStyleCnt="5" custScaleY="24900" custLinFactY="-6602" custLinFactNeighborY="-100000">
        <dgm:presLayoutVars>
          <dgm:chMax val="0"/>
          <dgm:bulletEnabled val="1"/>
        </dgm:presLayoutVars>
      </dgm:prSet>
      <dgm:spPr/>
    </dgm:pt>
  </dgm:ptLst>
  <dgm:cxnLst>
    <dgm:cxn modelId="{CE3D3616-755F-9A4A-8A1C-8E53CBF014AA}" srcId="{33619B29-8025-EC49-8A0D-B1D9CAAAA90E}" destId="{B227D2A1-D037-1344-B0A3-B17B69CA223D}" srcOrd="4" destOrd="0" parTransId="{8D180CF1-63AB-624B-9376-5BEB2EEEE813}" sibTransId="{AA00B74F-28A3-2E46-A0DC-2B8AF530F400}"/>
    <dgm:cxn modelId="{6FF38C32-D1D4-864C-8703-EC021813DCD1}" type="presOf" srcId="{011580FF-54ED-9C4E-B6F5-0374DEE35302}" destId="{902CDDDD-5797-BD42-9183-3F5AEFF06584}" srcOrd="0" destOrd="0" presId="urn:microsoft.com/office/officeart/2005/8/layout/vList2"/>
    <dgm:cxn modelId="{8A2F4F74-5E71-6040-A0A5-8F310409BCCE}" srcId="{33619B29-8025-EC49-8A0D-B1D9CAAAA90E}" destId="{1D1FB6B5-D8C7-B444-985C-36F21944F5AB}" srcOrd="0" destOrd="0" parTransId="{B728C650-9061-0E44-8D29-1247AC46C382}" sibTransId="{840FCDCC-0ABC-D74B-A87C-5944F2EE672E}"/>
    <dgm:cxn modelId="{F34AB076-39A8-E447-8144-696FD3B693FC}" srcId="{33619B29-8025-EC49-8A0D-B1D9CAAAA90E}" destId="{10B56F77-ADB7-104C-A92D-995E53B42C69}" srcOrd="2" destOrd="0" parTransId="{73754C2C-F7ED-F546-BA7D-A6A5F4ED2906}" sibTransId="{D2D3E986-25F6-CF4F-B3C0-BCE02BF06D77}"/>
    <dgm:cxn modelId="{FB36DF7D-470B-F74A-9F0F-38418F09BB67}" srcId="{33619B29-8025-EC49-8A0D-B1D9CAAAA90E}" destId="{011580FF-54ED-9C4E-B6F5-0374DEE35302}" srcOrd="1" destOrd="0" parTransId="{81B13F35-8F43-774B-8DC0-BF4197BBD633}" sibTransId="{5067BBB4-E953-DE44-A557-5408E819BB0C}"/>
    <dgm:cxn modelId="{DCED3C94-A9BA-3045-AECE-53B4D490752F}" type="presOf" srcId="{B227D2A1-D037-1344-B0A3-B17B69CA223D}" destId="{12C69A89-C326-EA43-AD6E-70222CA5C3CD}" srcOrd="0" destOrd="0" presId="urn:microsoft.com/office/officeart/2005/8/layout/vList2"/>
    <dgm:cxn modelId="{5EFEDD94-473F-EC49-ABF5-0E444253413B}" srcId="{33619B29-8025-EC49-8A0D-B1D9CAAAA90E}" destId="{A0AE4E36-8962-F842-B5E2-57B8BCECD475}" srcOrd="3" destOrd="0" parTransId="{F0DB6D09-8B28-294E-BD29-B5E0B141F357}" sibTransId="{DC52D362-CD04-EF46-84A7-EE2339FEFE23}"/>
    <dgm:cxn modelId="{F93AB8A5-DDA4-1F4D-8D17-FDBC35519C6C}" type="presOf" srcId="{33619B29-8025-EC49-8A0D-B1D9CAAAA90E}" destId="{85FE2C2A-5286-584E-8465-01B5851FC146}" srcOrd="0" destOrd="0" presId="urn:microsoft.com/office/officeart/2005/8/layout/vList2"/>
    <dgm:cxn modelId="{B3AE80CE-0260-C642-A294-C55FBFFA86F1}" type="presOf" srcId="{A0AE4E36-8962-F842-B5E2-57B8BCECD475}" destId="{AE9169D2-7EFC-3444-B606-7A9D5CAF8713}" srcOrd="0" destOrd="0" presId="urn:microsoft.com/office/officeart/2005/8/layout/vList2"/>
    <dgm:cxn modelId="{B1EB93E0-4910-4B46-A181-5765A0C5FEB0}" type="presOf" srcId="{10B56F77-ADB7-104C-A92D-995E53B42C69}" destId="{80F06F38-66B9-414D-AB06-EA34CD9226EE}" srcOrd="0" destOrd="0" presId="urn:microsoft.com/office/officeart/2005/8/layout/vList2"/>
    <dgm:cxn modelId="{7F2E4DEC-4823-1D4E-8BC8-CBD76EBD60A9}" type="presOf" srcId="{1D1FB6B5-D8C7-B444-985C-36F21944F5AB}" destId="{31923744-4315-FB40-B35C-7E74ABD12567}" srcOrd="0" destOrd="0" presId="urn:microsoft.com/office/officeart/2005/8/layout/vList2"/>
    <dgm:cxn modelId="{9B6BD5D7-AEFC-A544-B4A3-BDAA3DC49D7A}" type="presParOf" srcId="{85FE2C2A-5286-584E-8465-01B5851FC146}" destId="{31923744-4315-FB40-B35C-7E74ABD12567}" srcOrd="0" destOrd="0" presId="urn:microsoft.com/office/officeart/2005/8/layout/vList2"/>
    <dgm:cxn modelId="{85C7CB0F-449C-3D43-96EE-A8B22FB00D64}" type="presParOf" srcId="{85FE2C2A-5286-584E-8465-01B5851FC146}" destId="{C11E00C0-D62F-BC4C-A857-34C37DA23D4D}" srcOrd="1" destOrd="0" presId="urn:microsoft.com/office/officeart/2005/8/layout/vList2"/>
    <dgm:cxn modelId="{9D492AC7-B620-8943-B25F-F3779E90BA74}" type="presParOf" srcId="{85FE2C2A-5286-584E-8465-01B5851FC146}" destId="{902CDDDD-5797-BD42-9183-3F5AEFF06584}" srcOrd="2" destOrd="0" presId="urn:microsoft.com/office/officeart/2005/8/layout/vList2"/>
    <dgm:cxn modelId="{E201A13B-2EDD-834C-9CFC-FA28AA8941C3}" type="presParOf" srcId="{85FE2C2A-5286-584E-8465-01B5851FC146}" destId="{058C69D3-5F6E-B345-B915-CC5124D4689E}" srcOrd="3" destOrd="0" presId="urn:microsoft.com/office/officeart/2005/8/layout/vList2"/>
    <dgm:cxn modelId="{F217C0CB-7CB5-5D4E-9367-2406DAD8FCB2}" type="presParOf" srcId="{85FE2C2A-5286-584E-8465-01B5851FC146}" destId="{80F06F38-66B9-414D-AB06-EA34CD9226EE}" srcOrd="4" destOrd="0" presId="urn:microsoft.com/office/officeart/2005/8/layout/vList2"/>
    <dgm:cxn modelId="{018BF9EB-98D1-9848-B233-411CA2D72FB9}" type="presParOf" srcId="{85FE2C2A-5286-584E-8465-01B5851FC146}" destId="{6BBA74C9-31D6-694D-9147-52261D3563A9}" srcOrd="5" destOrd="0" presId="urn:microsoft.com/office/officeart/2005/8/layout/vList2"/>
    <dgm:cxn modelId="{E9D73AE5-F009-AC46-B4B0-43B321582B1E}" type="presParOf" srcId="{85FE2C2A-5286-584E-8465-01B5851FC146}" destId="{AE9169D2-7EFC-3444-B606-7A9D5CAF8713}" srcOrd="6" destOrd="0" presId="urn:microsoft.com/office/officeart/2005/8/layout/vList2"/>
    <dgm:cxn modelId="{85A9F7BC-BA1D-C940-9AEB-7BABCFDD03B8}" type="presParOf" srcId="{85FE2C2A-5286-584E-8465-01B5851FC146}" destId="{4B6BEC5C-DD58-F94C-A504-90D57FEF92EC}" srcOrd="7" destOrd="0" presId="urn:microsoft.com/office/officeart/2005/8/layout/vList2"/>
    <dgm:cxn modelId="{3178128E-6992-274E-9618-A97D7A8AA8F7}" type="presParOf" srcId="{85FE2C2A-5286-584E-8465-01B5851FC146}" destId="{12C69A89-C326-EA43-AD6E-70222CA5C3C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517DE5-9203-4147-BA04-5AF8E9E51602}" type="doc">
      <dgm:prSet loTypeId="urn:microsoft.com/office/officeart/2005/8/layout/process4" loCatId="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s-ES_tradnl"/>
        </a:p>
      </dgm:t>
    </dgm:pt>
    <dgm:pt modelId="{8BB704E5-8024-584F-B7DB-EE6DDD35CA3C}">
      <dgm:prSet phldrT="[Text]"/>
      <dgm:spPr/>
      <dgm:t>
        <a:bodyPr/>
        <a:lstStyle/>
        <a:p>
          <a:r>
            <a:rPr lang="es-ES_tradnl" b="1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 charset="0"/>
              <a:ea typeface="Source Sans Pro" charset="0"/>
              <a:cs typeface="Source Sans Pro" charset="0"/>
            </a:rPr>
            <a:t>Captura de datos en tiempo real</a:t>
          </a:r>
        </a:p>
      </dgm:t>
    </dgm:pt>
    <dgm:pt modelId="{234B44A9-9309-D947-9DFA-47844DAD45A9}" type="parTrans" cxnId="{E0A4FC69-B920-4F49-B2AE-00AD3F28DC2F}">
      <dgm:prSet/>
      <dgm:spPr/>
      <dgm:t>
        <a:bodyPr/>
        <a:lstStyle/>
        <a:p>
          <a:endParaRPr lang="es-ES_tradnl"/>
        </a:p>
      </dgm:t>
    </dgm:pt>
    <dgm:pt modelId="{70FB2D43-3D91-DB48-866D-91138FAF1939}" type="sibTrans" cxnId="{E0A4FC69-B920-4F49-B2AE-00AD3F28DC2F}">
      <dgm:prSet/>
      <dgm:spPr/>
      <dgm:t>
        <a:bodyPr/>
        <a:lstStyle/>
        <a:p>
          <a:endParaRPr lang="es-ES_tradnl"/>
        </a:p>
      </dgm:t>
    </dgm:pt>
    <dgm:pt modelId="{12012E55-39D7-A94B-804B-1A3BE6876962}">
      <dgm:prSet phldrT="[Text]"/>
      <dgm:spPr/>
      <dgm:t>
        <a:bodyPr/>
        <a:lstStyle/>
        <a:p>
          <a:r>
            <a:rPr lang="es-ES_tradn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Procesamiento de datos</a:t>
          </a:r>
        </a:p>
      </dgm:t>
    </dgm:pt>
    <dgm:pt modelId="{3AE13D66-63AD-6040-8516-41D2C2E2F1F0}" type="parTrans" cxnId="{E481E315-7250-7C41-B72B-921501494BCC}">
      <dgm:prSet/>
      <dgm:spPr/>
      <dgm:t>
        <a:bodyPr/>
        <a:lstStyle/>
        <a:p>
          <a:endParaRPr lang="es-ES_tradnl"/>
        </a:p>
      </dgm:t>
    </dgm:pt>
    <dgm:pt modelId="{959B9F64-2BC2-9046-B868-EBCE2E566271}" type="sibTrans" cxnId="{E481E315-7250-7C41-B72B-921501494BCC}">
      <dgm:prSet/>
      <dgm:spPr/>
      <dgm:t>
        <a:bodyPr/>
        <a:lstStyle/>
        <a:p>
          <a:endParaRPr lang="es-ES_tradnl"/>
        </a:p>
      </dgm:t>
    </dgm:pt>
    <dgm:pt modelId="{320DBE9E-4E2F-E84C-8975-D9120E8B607D}">
      <dgm:prSet phldrT="[Text]"/>
      <dgm:spPr/>
      <dgm:t>
        <a:bodyPr/>
        <a:lstStyle/>
        <a:p>
          <a:r>
            <a:rPr lang="es-ES_tradn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Almacenamiento en </a:t>
          </a:r>
          <a:r>
            <a:rPr lang="es-ES_tradnl" b="1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NoSQL</a:t>
          </a:r>
          <a:endParaRPr lang="es-ES_tradnl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2D4A499-969C-CE47-89A8-59C6DA180796}" type="parTrans" cxnId="{F8696085-60D6-3D4B-A9A4-B28B5136D781}">
      <dgm:prSet/>
      <dgm:spPr/>
      <dgm:t>
        <a:bodyPr/>
        <a:lstStyle/>
        <a:p>
          <a:endParaRPr lang="es-ES_tradnl"/>
        </a:p>
      </dgm:t>
    </dgm:pt>
    <dgm:pt modelId="{FC1BB1B9-707F-5942-B703-31603B483D64}" type="sibTrans" cxnId="{F8696085-60D6-3D4B-A9A4-B28B5136D781}">
      <dgm:prSet/>
      <dgm:spPr/>
      <dgm:t>
        <a:bodyPr/>
        <a:lstStyle/>
        <a:p>
          <a:endParaRPr lang="es-ES_tradnl"/>
        </a:p>
      </dgm:t>
    </dgm:pt>
    <dgm:pt modelId="{CDB832F2-08FA-0A46-B1F5-5185A2253885}">
      <dgm:prSet phldrT="[Text]"/>
      <dgm:spPr/>
      <dgm:t>
        <a:bodyPr/>
        <a:lstStyle/>
        <a:p>
          <a:r>
            <a:rPr lang="es-ES_tradn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Visualización de resultados</a:t>
          </a:r>
        </a:p>
      </dgm:t>
    </dgm:pt>
    <dgm:pt modelId="{1E0FE69C-384E-5E48-86E7-FE37554D677A}" type="parTrans" cxnId="{DBD895BB-9A18-0148-8CA5-4F265325F380}">
      <dgm:prSet/>
      <dgm:spPr/>
      <dgm:t>
        <a:bodyPr/>
        <a:lstStyle/>
        <a:p>
          <a:endParaRPr lang="es-ES_tradnl"/>
        </a:p>
      </dgm:t>
    </dgm:pt>
    <dgm:pt modelId="{F00B7F90-408F-884E-B030-75DF7742DFA9}" type="sibTrans" cxnId="{DBD895BB-9A18-0148-8CA5-4F265325F380}">
      <dgm:prSet/>
      <dgm:spPr/>
      <dgm:t>
        <a:bodyPr/>
        <a:lstStyle/>
        <a:p>
          <a:endParaRPr lang="es-ES_tradnl"/>
        </a:p>
      </dgm:t>
    </dgm:pt>
    <dgm:pt modelId="{5353FDA1-5F24-F843-883A-07B423CF0131}" type="pres">
      <dgm:prSet presAssocID="{A4517DE5-9203-4147-BA04-5AF8E9E51602}" presName="Name0" presStyleCnt="0">
        <dgm:presLayoutVars>
          <dgm:dir/>
          <dgm:animLvl val="lvl"/>
          <dgm:resizeHandles val="exact"/>
        </dgm:presLayoutVars>
      </dgm:prSet>
      <dgm:spPr/>
    </dgm:pt>
    <dgm:pt modelId="{FEEC0DE3-CA61-0345-BAC8-96B891464A4A}" type="pres">
      <dgm:prSet presAssocID="{CDB832F2-08FA-0A46-B1F5-5185A2253885}" presName="boxAndChildren" presStyleCnt="0"/>
      <dgm:spPr/>
    </dgm:pt>
    <dgm:pt modelId="{7128D6BA-17EA-AB47-8BE5-E99075854592}" type="pres">
      <dgm:prSet presAssocID="{CDB832F2-08FA-0A46-B1F5-5185A2253885}" presName="parentTextBox" presStyleLbl="node1" presStyleIdx="0" presStyleCnt="4"/>
      <dgm:spPr/>
    </dgm:pt>
    <dgm:pt modelId="{4A2EF1A9-9952-7148-A077-589EAC21CDAC}" type="pres">
      <dgm:prSet presAssocID="{FC1BB1B9-707F-5942-B703-31603B483D64}" presName="sp" presStyleCnt="0"/>
      <dgm:spPr/>
    </dgm:pt>
    <dgm:pt modelId="{4CC553FF-4253-0F4D-A590-92A512B03438}" type="pres">
      <dgm:prSet presAssocID="{320DBE9E-4E2F-E84C-8975-D9120E8B607D}" presName="arrowAndChildren" presStyleCnt="0"/>
      <dgm:spPr/>
    </dgm:pt>
    <dgm:pt modelId="{B6A573B0-9D01-3844-81A0-B35CFECA8D33}" type="pres">
      <dgm:prSet presAssocID="{320DBE9E-4E2F-E84C-8975-D9120E8B607D}" presName="parentTextArrow" presStyleLbl="node1" presStyleIdx="1" presStyleCnt="4"/>
      <dgm:spPr/>
    </dgm:pt>
    <dgm:pt modelId="{19C0634D-AB5B-F44E-868E-9AAC397F544B}" type="pres">
      <dgm:prSet presAssocID="{959B9F64-2BC2-9046-B868-EBCE2E566271}" presName="sp" presStyleCnt="0"/>
      <dgm:spPr/>
    </dgm:pt>
    <dgm:pt modelId="{C058C5C3-F05D-094B-86AE-D8159DCCEA67}" type="pres">
      <dgm:prSet presAssocID="{12012E55-39D7-A94B-804B-1A3BE6876962}" presName="arrowAndChildren" presStyleCnt="0"/>
      <dgm:spPr/>
    </dgm:pt>
    <dgm:pt modelId="{62ECAD35-62DB-A040-94AA-93F64A8C9C2A}" type="pres">
      <dgm:prSet presAssocID="{12012E55-39D7-A94B-804B-1A3BE6876962}" presName="parentTextArrow" presStyleLbl="node1" presStyleIdx="2" presStyleCnt="4"/>
      <dgm:spPr/>
    </dgm:pt>
    <dgm:pt modelId="{88989830-7F19-8645-A158-B898A63180C7}" type="pres">
      <dgm:prSet presAssocID="{70FB2D43-3D91-DB48-866D-91138FAF1939}" presName="sp" presStyleCnt="0"/>
      <dgm:spPr/>
    </dgm:pt>
    <dgm:pt modelId="{9274E09D-0213-9C4E-99BD-BD54F94C3383}" type="pres">
      <dgm:prSet presAssocID="{8BB704E5-8024-584F-B7DB-EE6DDD35CA3C}" presName="arrowAndChildren" presStyleCnt="0"/>
      <dgm:spPr/>
    </dgm:pt>
    <dgm:pt modelId="{CCC9BC25-714C-0443-9D74-6C573891701F}" type="pres">
      <dgm:prSet presAssocID="{8BB704E5-8024-584F-B7DB-EE6DDD35CA3C}" presName="parentTextArrow" presStyleLbl="node1" presStyleIdx="3" presStyleCnt="4" custLinFactNeighborY="-123"/>
      <dgm:spPr/>
    </dgm:pt>
  </dgm:ptLst>
  <dgm:cxnLst>
    <dgm:cxn modelId="{E481E315-7250-7C41-B72B-921501494BCC}" srcId="{A4517DE5-9203-4147-BA04-5AF8E9E51602}" destId="{12012E55-39D7-A94B-804B-1A3BE6876962}" srcOrd="1" destOrd="0" parTransId="{3AE13D66-63AD-6040-8516-41D2C2E2F1F0}" sibTransId="{959B9F64-2BC2-9046-B868-EBCE2E566271}"/>
    <dgm:cxn modelId="{E0A4FC69-B920-4F49-B2AE-00AD3F28DC2F}" srcId="{A4517DE5-9203-4147-BA04-5AF8E9E51602}" destId="{8BB704E5-8024-584F-B7DB-EE6DDD35CA3C}" srcOrd="0" destOrd="0" parTransId="{234B44A9-9309-D947-9DFA-47844DAD45A9}" sibTransId="{70FB2D43-3D91-DB48-866D-91138FAF1939}"/>
    <dgm:cxn modelId="{1E22A758-1AAD-6E47-9824-3335CF73C4AB}" type="presOf" srcId="{320DBE9E-4E2F-E84C-8975-D9120E8B607D}" destId="{B6A573B0-9D01-3844-81A0-B35CFECA8D33}" srcOrd="0" destOrd="0" presId="urn:microsoft.com/office/officeart/2005/8/layout/process4"/>
    <dgm:cxn modelId="{0453A97E-A59A-E641-B864-768D64EDD18D}" type="presOf" srcId="{8BB704E5-8024-584F-B7DB-EE6DDD35CA3C}" destId="{CCC9BC25-714C-0443-9D74-6C573891701F}" srcOrd="0" destOrd="0" presId="urn:microsoft.com/office/officeart/2005/8/layout/process4"/>
    <dgm:cxn modelId="{F8696085-60D6-3D4B-A9A4-B28B5136D781}" srcId="{A4517DE5-9203-4147-BA04-5AF8E9E51602}" destId="{320DBE9E-4E2F-E84C-8975-D9120E8B607D}" srcOrd="2" destOrd="0" parTransId="{52D4A499-969C-CE47-89A8-59C6DA180796}" sibTransId="{FC1BB1B9-707F-5942-B703-31603B483D64}"/>
    <dgm:cxn modelId="{2F9029A5-7787-AC43-A235-8ECE70D0E5DA}" type="presOf" srcId="{A4517DE5-9203-4147-BA04-5AF8E9E51602}" destId="{5353FDA1-5F24-F843-883A-07B423CF0131}" srcOrd="0" destOrd="0" presId="urn:microsoft.com/office/officeart/2005/8/layout/process4"/>
    <dgm:cxn modelId="{DBD895BB-9A18-0148-8CA5-4F265325F380}" srcId="{A4517DE5-9203-4147-BA04-5AF8E9E51602}" destId="{CDB832F2-08FA-0A46-B1F5-5185A2253885}" srcOrd="3" destOrd="0" parTransId="{1E0FE69C-384E-5E48-86E7-FE37554D677A}" sibTransId="{F00B7F90-408F-884E-B030-75DF7742DFA9}"/>
    <dgm:cxn modelId="{12F0C3D3-B3CA-234D-97CD-635BBC9F66D8}" type="presOf" srcId="{12012E55-39D7-A94B-804B-1A3BE6876962}" destId="{62ECAD35-62DB-A040-94AA-93F64A8C9C2A}" srcOrd="0" destOrd="0" presId="urn:microsoft.com/office/officeart/2005/8/layout/process4"/>
    <dgm:cxn modelId="{B71872DE-569A-7945-97DA-5D761C3740D3}" type="presOf" srcId="{CDB832F2-08FA-0A46-B1F5-5185A2253885}" destId="{7128D6BA-17EA-AB47-8BE5-E99075854592}" srcOrd="0" destOrd="0" presId="urn:microsoft.com/office/officeart/2005/8/layout/process4"/>
    <dgm:cxn modelId="{B9A03D51-0D99-774E-867C-D33E792115C7}" type="presParOf" srcId="{5353FDA1-5F24-F843-883A-07B423CF0131}" destId="{FEEC0DE3-CA61-0345-BAC8-96B891464A4A}" srcOrd="0" destOrd="0" presId="urn:microsoft.com/office/officeart/2005/8/layout/process4"/>
    <dgm:cxn modelId="{AB866EAE-F82B-6047-9D34-27D5EA63CCED}" type="presParOf" srcId="{FEEC0DE3-CA61-0345-BAC8-96B891464A4A}" destId="{7128D6BA-17EA-AB47-8BE5-E99075854592}" srcOrd="0" destOrd="0" presId="urn:microsoft.com/office/officeart/2005/8/layout/process4"/>
    <dgm:cxn modelId="{82D37E43-47F4-0046-BE4B-E69135EA0C0E}" type="presParOf" srcId="{5353FDA1-5F24-F843-883A-07B423CF0131}" destId="{4A2EF1A9-9952-7148-A077-589EAC21CDAC}" srcOrd="1" destOrd="0" presId="urn:microsoft.com/office/officeart/2005/8/layout/process4"/>
    <dgm:cxn modelId="{8DAD0BA4-7947-4349-AEAB-F7BD2716D5DE}" type="presParOf" srcId="{5353FDA1-5F24-F843-883A-07B423CF0131}" destId="{4CC553FF-4253-0F4D-A590-92A512B03438}" srcOrd="2" destOrd="0" presId="urn:microsoft.com/office/officeart/2005/8/layout/process4"/>
    <dgm:cxn modelId="{B2E10B14-791E-374E-A6F6-F578AC9EFD95}" type="presParOf" srcId="{4CC553FF-4253-0F4D-A590-92A512B03438}" destId="{B6A573B0-9D01-3844-81A0-B35CFECA8D33}" srcOrd="0" destOrd="0" presId="urn:microsoft.com/office/officeart/2005/8/layout/process4"/>
    <dgm:cxn modelId="{9E8A929B-EF4F-3448-BE43-73F4BF46BEE1}" type="presParOf" srcId="{5353FDA1-5F24-F843-883A-07B423CF0131}" destId="{19C0634D-AB5B-F44E-868E-9AAC397F544B}" srcOrd="3" destOrd="0" presId="urn:microsoft.com/office/officeart/2005/8/layout/process4"/>
    <dgm:cxn modelId="{8F5475EE-176B-8E4E-9E12-E146BF397950}" type="presParOf" srcId="{5353FDA1-5F24-F843-883A-07B423CF0131}" destId="{C058C5C3-F05D-094B-86AE-D8159DCCEA67}" srcOrd="4" destOrd="0" presId="urn:microsoft.com/office/officeart/2005/8/layout/process4"/>
    <dgm:cxn modelId="{E0022B1A-EA26-4146-AFE9-C588A66AAC58}" type="presParOf" srcId="{C058C5C3-F05D-094B-86AE-D8159DCCEA67}" destId="{62ECAD35-62DB-A040-94AA-93F64A8C9C2A}" srcOrd="0" destOrd="0" presId="urn:microsoft.com/office/officeart/2005/8/layout/process4"/>
    <dgm:cxn modelId="{BF5456E5-2CF4-BE41-9F76-1FA72FD0357B}" type="presParOf" srcId="{5353FDA1-5F24-F843-883A-07B423CF0131}" destId="{88989830-7F19-8645-A158-B898A63180C7}" srcOrd="5" destOrd="0" presId="urn:microsoft.com/office/officeart/2005/8/layout/process4"/>
    <dgm:cxn modelId="{411A1714-5008-E24D-B712-50377FD67025}" type="presParOf" srcId="{5353FDA1-5F24-F843-883A-07B423CF0131}" destId="{9274E09D-0213-9C4E-99BD-BD54F94C3383}" srcOrd="6" destOrd="0" presId="urn:microsoft.com/office/officeart/2005/8/layout/process4"/>
    <dgm:cxn modelId="{A3ED3FF5-6D93-9641-9991-73842BE2CCF6}" type="presParOf" srcId="{9274E09D-0213-9C4E-99BD-BD54F94C3383}" destId="{CCC9BC25-714C-0443-9D74-6C573891701F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23744-4315-FB40-B35C-7E74ABD12567}">
      <dsp:nvSpPr>
        <dsp:cNvPr id="0" name=""/>
        <dsp:cNvSpPr/>
      </dsp:nvSpPr>
      <dsp:spPr>
        <a:xfrm>
          <a:off x="0" y="0"/>
          <a:ext cx="9437112" cy="84968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400" b="1" kern="1200" dirty="0">
              <a:solidFill>
                <a:schemeClr val="tx1"/>
              </a:solidFill>
            </a:rPr>
            <a:t>Mayor cantidad de significado.</a:t>
          </a:r>
        </a:p>
      </dsp:txBody>
      <dsp:txXfrm>
        <a:off x="41478" y="41478"/>
        <a:ext cx="9354156" cy="766726"/>
      </dsp:txXfrm>
    </dsp:sp>
    <dsp:sp modelId="{902CDDDD-5797-BD42-9183-3F5AEFF06584}">
      <dsp:nvSpPr>
        <dsp:cNvPr id="0" name=""/>
        <dsp:cNvSpPr/>
      </dsp:nvSpPr>
      <dsp:spPr>
        <a:xfrm>
          <a:off x="0" y="929077"/>
          <a:ext cx="9437112" cy="849682"/>
        </a:xfrm>
        <a:prstGeom prst="roundRect">
          <a:avLst/>
        </a:prstGeom>
        <a:solidFill>
          <a:schemeClr val="accent4">
            <a:hueOff val="2450223"/>
            <a:satOff val="-10194"/>
            <a:lumOff val="24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400" b="1" kern="1200" dirty="0">
              <a:solidFill>
                <a:schemeClr val="tx1"/>
              </a:solidFill>
              <a:effectLst/>
            </a:rPr>
            <a:t>Algoritmo de clasificación.</a:t>
          </a:r>
        </a:p>
      </dsp:txBody>
      <dsp:txXfrm>
        <a:off x="41478" y="970555"/>
        <a:ext cx="9354156" cy="766726"/>
      </dsp:txXfrm>
    </dsp:sp>
    <dsp:sp modelId="{80F06F38-66B9-414D-AB06-EA34CD9226EE}">
      <dsp:nvSpPr>
        <dsp:cNvPr id="0" name=""/>
        <dsp:cNvSpPr/>
      </dsp:nvSpPr>
      <dsp:spPr>
        <a:xfrm>
          <a:off x="0" y="1854400"/>
          <a:ext cx="9437112" cy="849682"/>
        </a:xfrm>
        <a:prstGeom prst="roundRect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400" b="1" kern="1200" dirty="0">
              <a:solidFill>
                <a:schemeClr val="tx1"/>
              </a:solidFill>
            </a:rPr>
            <a:t>Captura en tiempo real + Vitoria-Gasteiz.</a:t>
          </a:r>
        </a:p>
      </dsp:txBody>
      <dsp:txXfrm>
        <a:off x="41478" y="1895878"/>
        <a:ext cx="9354156" cy="766726"/>
      </dsp:txXfrm>
    </dsp:sp>
    <dsp:sp modelId="{AE9169D2-7EFC-3444-B606-7A9D5CAF8713}">
      <dsp:nvSpPr>
        <dsp:cNvPr id="0" name=""/>
        <dsp:cNvSpPr/>
      </dsp:nvSpPr>
      <dsp:spPr>
        <a:xfrm>
          <a:off x="0" y="2793975"/>
          <a:ext cx="9437112" cy="849682"/>
        </a:xfrm>
        <a:prstGeom prst="roundRect">
          <a:avLst/>
        </a:prstGeom>
        <a:solidFill>
          <a:schemeClr val="accent4">
            <a:hueOff val="7350668"/>
            <a:satOff val="-30583"/>
            <a:lumOff val="72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400" b="1" kern="1200" dirty="0">
              <a:solidFill>
                <a:schemeClr val="tx1"/>
              </a:solidFill>
            </a:rPr>
            <a:t>Procesamiento + almacenamiento en tiempo real.</a:t>
          </a:r>
        </a:p>
      </dsp:txBody>
      <dsp:txXfrm>
        <a:off x="41478" y="2835453"/>
        <a:ext cx="9354156" cy="766726"/>
      </dsp:txXfrm>
    </dsp:sp>
    <dsp:sp modelId="{12C69A89-C326-EA43-AD6E-70222CA5C3CD}">
      <dsp:nvSpPr>
        <dsp:cNvPr id="0" name=""/>
        <dsp:cNvSpPr/>
      </dsp:nvSpPr>
      <dsp:spPr>
        <a:xfrm>
          <a:off x="0" y="3708810"/>
          <a:ext cx="9437112" cy="849682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400" b="1" kern="1200" dirty="0">
              <a:solidFill>
                <a:schemeClr val="tx1"/>
              </a:solidFill>
            </a:rPr>
            <a:t>Visualización eficaz de los resultados.</a:t>
          </a:r>
        </a:p>
      </dsp:txBody>
      <dsp:txXfrm>
        <a:off x="41478" y="3750288"/>
        <a:ext cx="9354156" cy="7667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28D6BA-17EA-AB47-8BE5-E99075854592}">
      <dsp:nvSpPr>
        <dsp:cNvPr id="0" name=""/>
        <dsp:cNvSpPr/>
      </dsp:nvSpPr>
      <dsp:spPr>
        <a:xfrm>
          <a:off x="0" y="4172815"/>
          <a:ext cx="8128000" cy="912910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Visualización de resultados</a:t>
          </a:r>
        </a:p>
      </dsp:txBody>
      <dsp:txXfrm>
        <a:off x="0" y="4172815"/>
        <a:ext cx="8128000" cy="912910"/>
      </dsp:txXfrm>
    </dsp:sp>
    <dsp:sp modelId="{B6A573B0-9D01-3844-81A0-B35CFECA8D33}">
      <dsp:nvSpPr>
        <dsp:cNvPr id="0" name=""/>
        <dsp:cNvSpPr/>
      </dsp:nvSpPr>
      <dsp:spPr>
        <a:xfrm rot="10800000">
          <a:off x="0" y="2782453"/>
          <a:ext cx="8128000" cy="1404055"/>
        </a:xfrm>
        <a:prstGeom prst="upArrowCallout">
          <a:avLst/>
        </a:prstGeom>
        <a:solidFill>
          <a:schemeClr val="accent1">
            <a:shade val="80000"/>
            <a:hueOff val="116428"/>
            <a:satOff val="-2085"/>
            <a:lumOff val="88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Almacenamiento en </a:t>
          </a:r>
          <a:r>
            <a:rPr lang="es-ES_tradnl" sz="3100" b="1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NoSQL</a:t>
          </a:r>
          <a:endParaRPr lang="es-ES_tradnl" sz="31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10800000">
        <a:off x="0" y="2782453"/>
        <a:ext cx="8128000" cy="912313"/>
      </dsp:txXfrm>
    </dsp:sp>
    <dsp:sp modelId="{62ECAD35-62DB-A040-94AA-93F64A8C9C2A}">
      <dsp:nvSpPr>
        <dsp:cNvPr id="0" name=""/>
        <dsp:cNvSpPr/>
      </dsp:nvSpPr>
      <dsp:spPr>
        <a:xfrm rot="10800000">
          <a:off x="0" y="1392091"/>
          <a:ext cx="8128000" cy="1404055"/>
        </a:xfrm>
        <a:prstGeom prst="upArrowCallout">
          <a:avLst/>
        </a:prstGeom>
        <a:solidFill>
          <a:schemeClr val="accent1">
            <a:shade val="80000"/>
            <a:hueOff val="232855"/>
            <a:satOff val="-4171"/>
            <a:lumOff val="177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Procesamiento de datos</a:t>
          </a:r>
        </a:p>
      </dsp:txBody>
      <dsp:txXfrm rot="10800000">
        <a:off x="0" y="1392091"/>
        <a:ext cx="8128000" cy="912313"/>
      </dsp:txXfrm>
    </dsp:sp>
    <dsp:sp modelId="{CCC9BC25-714C-0443-9D74-6C573891701F}">
      <dsp:nvSpPr>
        <dsp:cNvPr id="0" name=""/>
        <dsp:cNvSpPr/>
      </dsp:nvSpPr>
      <dsp:spPr>
        <a:xfrm rot="10800000">
          <a:off x="0" y="2"/>
          <a:ext cx="8128000" cy="1404055"/>
        </a:xfrm>
        <a:prstGeom prst="upArrowCallout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100" b="1" i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 charset="0"/>
              <a:ea typeface="Source Sans Pro" charset="0"/>
              <a:cs typeface="Source Sans Pro" charset="0"/>
            </a:rPr>
            <a:t>Captura de datos en tiempo real</a:t>
          </a:r>
        </a:p>
      </dsp:txBody>
      <dsp:txXfrm rot="10800000">
        <a:off x="0" y="2"/>
        <a:ext cx="8128000" cy="9123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jpg>
</file>

<file path=ppt/media/image5.png>
</file>

<file path=ppt/media/image6.jpe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C4695-7A87-D84C-84DA-539AAAD3530A}" type="datetimeFigureOut">
              <a:rPr lang="es-ES_tradnl" smtClean="0"/>
              <a:t>08/06/2017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9B95CE-59D1-4E47-BB1C-B21E935CAB7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26977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9B95CE-59D1-4E47-BB1C-B21E935CAB74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49488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9B95CE-59D1-4E47-BB1C-B21E935CAB74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4706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9B95CE-59D1-4E47-BB1C-B21E935CAB74}" type="slidenum">
              <a:rPr lang="es-ES_tradnl" smtClean="0"/>
              <a:t>15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54070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199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182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5" r:id="rId1"/>
    <p:sldLayoutId id="2147484036" r:id="rId2"/>
    <p:sldLayoutId id="2147484037" r:id="rId3"/>
    <p:sldLayoutId id="2147484038" r:id="rId4"/>
    <p:sldLayoutId id="2147484039" r:id="rId5"/>
    <p:sldLayoutId id="2147484040" r:id="rId6"/>
    <p:sldLayoutId id="2147484041" r:id="rId7"/>
    <p:sldLayoutId id="2147484042" r:id="rId8"/>
    <p:sldLayoutId id="2147484043" r:id="rId9"/>
    <p:sldLayoutId id="2147484044" r:id="rId10"/>
    <p:sldLayoutId id="2147484045" r:id="rId11"/>
    <p:sldLayoutId id="214748404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tiff"/><Relationship Id="rId3" Type="http://schemas.openxmlformats.org/officeDocument/2006/relationships/image" Target="../media/image7.tiff"/><Relationship Id="rId7" Type="http://schemas.openxmlformats.org/officeDocument/2006/relationships/image" Target="../media/image2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tiff"/><Relationship Id="rId11" Type="http://schemas.openxmlformats.org/officeDocument/2006/relationships/image" Target="../media/image8.png"/><Relationship Id="rId5" Type="http://schemas.openxmlformats.org/officeDocument/2006/relationships/image" Target="../media/image23.tiff"/><Relationship Id="rId10" Type="http://schemas.openxmlformats.org/officeDocument/2006/relationships/image" Target="../media/image28.png"/><Relationship Id="rId4" Type="http://schemas.openxmlformats.org/officeDocument/2006/relationships/image" Target="../media/image22.tiff"/><Relationship Id="rId9" Type="http://schemas.openxmlformats.org/officeDocument/2006/relationships/image" Target="../media/image2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openxmlformats.org/officeDocument/2006/relationships/image" Target="../media/image35.jpg"/><Relationship Id="rId7" Type="http://schemas.openxmlformats.org/officeDocument/2006/relationships/image" Target="../media/image39.pn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6.png"/><Relationship Id="rId3" Type="http://schemas.microsoft.com/office/2007/relationships/hdphoto" Target="../media/hdphoto2.wdp"/><Relationship Id="rId7" Type="http://schemas.openxmlformats.org/officeDocument/2006/relationships/image" Target="../media/image12.png"/><Relationship Id="rId12" Type="http://schemas.openxmlformats.org/officeDocument/2006/relationships/image" Target="../media/image15.png"/><Relationship Id="rId2" Type="http://schemas.openxmlformats.org/officeDocument/2006/relationships/image" Target="../media/image9.pn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microsoft.com/office/2007/relationships/hdphoto" Target="../media/hdphoto5.wdp"/><Relationship Id="rId5" Type="http://schemas.microsoft.com/office/2007/relationships/hdphoto" Target="../media/hdphoto3.wdp"/><Relationship Id="rId15" Type="http://schemas.openxmlformats.org/officeDocument/2006/relationships/image" Target="../media/image18.png"/><Relationship Id="rId10" Type="http://schemas.openxmlformats.org/officeDocument/2006/relationships/image" Target="../media/image14.png"/><Relationship Id="rId4" Type="http://schemas.openxmlformats.org/officeDocument/2006/relationships/image" Target="../media/image10.png"/><Relationship Id="rId9" Type="http://schemas.microsoft.com/office/2007/relationships/hdphoto" Target="../media/hdphoto4.wdp"/><Relationship Id="rId1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20.png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0" y="1933091"/>
            <a:ext cx="12192000" cy="2554545"/>
          </a:xfrm>
          <a:prstGeom prst="rect">
            <a:avLst/>
          </a:prstGeom>
          <a:solidFill>
            <a:schemeClr val="bg2">
              <a:lumMod val="25000"/>
            </a:schemeClr>
          </a:solidFill>
          <a:ln w="73025">
            <a:noFill/>
          </a:ln>
        </p:spPr>
        <p:txBody>
          <a:bodyPr wrap="square" rIns="612000" rtlCol="0">
            <a:spAutoFit/>
          </a:bodyPr>
          <a:lstStyle/>
          <a:p>
            <a:pPr algn="r"/>
            <a:r>
              <a:rPr lang="es-E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Adobe Heiti Std R" panose="020B0400000000000000" pitchFamily="34" charset="-128"/>
              </a:rPr>
              <a:t>PROYECTO </a:t>
            </a:r>
          </a:p>
          <a:p>
            <a:pPr algn="r"/>
            <a:r>
              <a:rPr lang="es-E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Adobe Heiti Std R" panose="020B0400000000000000" pitchFamily="34" charset="-128"/>
              </a:rPr>
              <a:t>BIG DATA</a:t>
            </a:r>
          </a:p>
        </p:txBody>
      </p:sp>
      <p:sp>
        <p:nvSpPr>
          <p:cNvPr id="4" name="Flecha: pentágono 3"/>
          <p:cNvSpPr/>
          <p:nvPr/>
        </p:nvSpPr>
        <p:spPr>
          <a:xfrm>
            <a:off x="0" y="0"/>
            <a:ext cx="5117431" cy="6858000"/>
          </a:xfrm>
          <a:prstGeom prst="homePlate">
            <a:avLst>
              <a:gd name="adj" fmla="val 33035"/>
            </a:avLst>
          </a:prstGeom>
          <a:solidFill>
            <a:srgbClr val="24D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204" name="Picture 12" descr="I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95" y="1243263"/>
            <a:ext cx="4371473" cy="4371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/>
          <p:cNvSpPr txBox="1"/>
          <p:nvPr/>
        </p:nvSpPr>
        <p:spPr>
          <a:xfrm>
            <a:off x="7666892" y="4589520"/>
            <a:ext cx="398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bg2">
                    <a:lumMod val="25000"/>
                  </a:schemeClr>
                </a:solidFill>
              </a:rPr>
              <a:t>Vitoria-Gasteiz  |  09/06/2017</a:t>
            </a:r>
          </a:p>
        </p:txBody>
      </p:sp>
    </p:spTree>
    <p:extLst>
      <p:ext uri="{BB962C8B-B14F-4D97-AF65-F5344CB8AC3E}">
        <p14:creationId xmlns:p14="http://schemas.microsoft.com/office/powerpoint/2010/main" val="3837469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-3869"/>
            <a:ext cx="12192000" cy="791569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10800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dirty="0"/>
              <a:t>	  </a:t>
            </a:r>
            <a:r>
              <a:rPr lang="es-ES_tradnl" sz="7100" b="1" dirty="0"/>
              <a:t>D</a:t>
            </a:r>
            <a:r>
              <a:rPr lang="es-ES_tradnl" b="1" dirty="0"/>
              <a:t>IAGRAMA DE </a:t>
            </a:r>
            <a:r>
              <a:rPr lang="es-ES_tradnl" sz="7000" b="1" dirty="0"/>
              <a:t>F</a:t>
            </a:r>
            <a:r>
              <a:rPr lang="es-ES_tradnl" b="1" dirty="0"/>
              <a:t>LUJO</a:t>
            </a:r>
          </a:p>
        </p:txBody>
      </p:sp>
      <p:sp>
        <p:nvSpPr>
          <p:cNvPr id="5" name="Flecha: pentágono 4"/>
          <p:cNvSpPr/>
          <p:nvPr/>
        </p:nvSpPr>
        <p:spPr>
          <a:xfrm>
            <a:off x="1" y="-3094"/>
            <a:ext cx="850232" cy="790794"/>
          </a:xfrm>
          <a:prstGeom prst="homePlat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146" name="Picture 2" descr="Resultado de imagen de BIG DATA ICO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26" t="62086" r="17299" b="17864"/>
          <a:stretch/>
        </p:blipFill>
        <p:spPr bwMode="auto">
          <a:xfrm>
            <a:off x="850233" y="3806666"/>
            <a:ext cx="1816769" cy="134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esultado de imagen de BIG DATA ICO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7" t="2289" r="69544" b="71650"/>
          <a:stretch/>
        </p:blipFill>
        <p:spPr bwMode="auto">
          <a:xfrm>
            <a:off x="1002633" y="2499171"/>
            <a:ext cx="1243264" cy="1478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esultado de imagen de BIG DATA ICO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60" t="61819" r="35649" b="18131"/>
          <a:stretch/>
        </p:blipFill>
        <p:spPr bwMode="auto">
          <a:xfrm>
            <a:off x="910390" y="5155753"/>
            <a:ext cx="1427747" cy="1203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Resultado de imagen de BIG DATA ICO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421" t="3686" r="3334" b="75464"/>
          <a:stretch/>
        </p:blipFill>
        <p:spPr bwMode="auto">
          <a:xfrm>
            <a:off x="1002632" y="1182298"/>
            <a:ext cx="1243264" cy="1328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133951735"/>
              </p:ext>
            </p:extLst>
          </p:nvPr>
        </p:nvGraphicFramePr>
        <p:xfrm>
          <a:off x="3156336" y="1259425"/>
          <a:ext cx="8128000" cy="5087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04800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518" y="1685506"/>
            <a:ext cx="1881433" cy="15302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505" y="4792280"/>
            <a:ext cx="1681221" cy="14710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5727" y="1741090"/>
            <a:ext cx="2028262" cy="12481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3042" y="5175153"/>
            <a:ext cx="2013572" cy="9941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2602" y="3173290"/>
            <a:ext cx="2725099" cy="74024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07504" y="1209813"/>
            <a:ext cx="2517055" cy="95138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48478" y="3683534"/>
            <a:ext cx="2217491" cy="1108746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0" y="-3869"/>
            <a:ext cx="12192000" cy="791569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10800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dirty="0"/>
              <a:t>	  </a:t>
            </a:r>
            <a:r>
              <a:rPr lang="es-ES_tradnl" sz="7100" b="1" dirty="0"/>
              <a:t>E</a:t>
            </a:r>
            <a:r>
              <a:rPr lang="es-ES_tradnl" b="1" dirty="0"/>
              <a:t>SQUEMA </a:t>
            </a:r>
            <a:r>
              <a:rPr lang="es-ES_tradnl" sz="7000" b="1" dirty="0"/>
              <a:t>G</a:t>
            </a:r>
            <a:r>
              <a:rPr lang="es-ES_tradnl" b="1" dirty="0"/>
              <a:t>ENERAL</a:t>
            </a:r>
          </a:p>
        </p:txBody>
      </p:sp>
      <p:sp>
        <p:nvSpPr>
          <p:cNvPr id="14" name="Flecha: pentágono 13"/>
          <p:cNvSpPr/>
          <p:nvPr/>
        </p:nvSpPr>
        <p:spPr>
          <a:xfrm>
            <a:off x="1" y="-3094"/>
            <a:ext cx="850232" cy="790794"/>
          </a:xfrm>
          <a:prstGeom prst="homePlat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6" name="Conector recto de flecha 15"/>
          <p:cNvCxnSpPr>
            <a:cxnSpLocks/>
          </p:cNvCxnSpPr>
          <p:nvPr/>
        </p:nvCxnSpPr>
        <p:spPr>
          <a:xfrm>
            <a:off x="1741232" y="3786211"/>
            <a:ext cx="0" cy="85086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>
            <a:cxnSpLocks/>
          </p:cNvCxnSpPr>
          <p:nvPr/>
        </p:nvCxnSpPr>
        <p:spPr>
          <a:xfrm>
            <a:off x="2920574" y="2916344"/>
            <a:ext cx="962110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0" name="Conector recto de flecha 19"/>
          <p:cNvCxnSpPr>
            <a:cxnSpLocks/>
          </p:cNvCxnSpPr>
          <p:nvPr/>
        </p:nvCxnSpPr>
        <p:spPr>
          <a:xfrm>
            <a:off x="5322385" y="3407793"/>
            <a:ext cx="0" cy="46862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Conector recto de flecha 21"/>
          <p:cNvCxnSpPr>
            <a:cxnSpLocks/>
          </p:cNvCxnSpPr>
          <p:nvPr/>
        </p:nvCxnSpPr>
        <p:spPr>
          <a:xfrm>
            <a:off x="5322385" y="5152055"/>
            <a:ext cx="0" cy="46862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>
            <a:cxnSpLocks/>
          </p:cNvCxnSpPr>
          <p:nvPr/>
        </p:nvCxnSpPr>
        <p:spPr>
          <a:xfrm flipV="1">
            <a:off x="5600523" y="3371851"/>
            <a:ext cx="0" cy="43716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5" name="Conector recto de flecha 24"/>
          <p:cNvCxnSpPr>
            <a:cxnSpLocks/>
          </p:cNvCxnSpPr>
          <p:nvPr/>
        </p:nvCxnSpPr>
        <p:spPr>
          <a:xfrm flipV="1">
            <a:off x="5574840" y="5095387"/>
            <a:ext cx="0" cy="46530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cxnSpLocks/>
          </p:cNvCxnSpPr>
          <p:nvPr/>
        </p:nvCxnSpPr>
        <p:spPr>
          <a:xfrm>
            <a:off x="6537833" y="2861942"/>
            <a:ext cx="1120925" cy="65837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cxnSpLocks/>
          </p:cNvCxnSpPr>
          <p:nvPr/>
        </p:nvCxnSpPr>
        <p:spPr>
          <a:xfrm>
            <a:off x="9497524" y="4318782"/>
            <a:ext cx="0" cy="77660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" name="Rectángulo: esquinas redondeadas 1"/>
          <p:cNvSpPr/>
          <p:nvPr/>
        </p:nvSpPr>
        <p:spPr>
          <a:xfrm>
            <a:off x="7129772" y="1043871"/>
            <a:ext cx="3575026" cy="1378634"/>
          </a:xfrm>
          <a:prstGeom prst="roundRect">
            <a:avLst/>
          </a:prstGeom>
          <a:noFill/>
          <a:ln w="571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CuadroTexto 2"/>
          <p:cNvSpPr txBox="1"/>
          <p:nvPr/>
        </p:nvSpPr>
        <p:spPr>
          <a:xfrm>
            <a:off x="868556" y="3300919"/>
            <a:ext cx="220161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FUENTE DE DATOS</a:t>
            </a:r>
          </a:p>
        </p:txBody>
      </p:sp>
      <p:sp>
        <p:nvSpPr>
          <p:cNvPr id="24" name="CuadroTexto 23"/>
          <p:cNvSpPr txBox="1"/>
          <p:nvPr/>
        </p:nvSpPr>
        <p:spPr>
          <a:xfrm>
            <a:off x="729874" y="6306212"/>
            <a:ext cx="24991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MACHINE LEARNING</a:t>
            </a:r>
          </a:p>
        </p:txBody>
      </p:sp>
      <p:sp>
        <p:nvSpPr>
          <p:cNvPr id="26" name="CuadroTexto 25"/>
          <p:cNvSpPr txBox="1"/>
          <p:nvPr/>
        </p:nvSpPr>
        <p:spPr>
          <a:xfrm>
            <a:off x="4311290" y="2970184"/>
            <a:ext cx="23432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CAPTURA DE DATOS</a:t>
            </a:r>
          </a:p>
        </p:txBody>
      </p:sp>
      <p:sp>
        <p:nvSpPr>
          <p:cNvPr id="28" name="CuadroTexto 27"/>
          <p:cNvSpPr txBox="1"/>
          <p:nvPr/>
        </p:nvSpPr>
        <p:spPr>
          <a:xfrm>
            <a:off x="4101199" y="4717412"/>
            <a:ext cx="29245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SERVIDOR DE MENSAJES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4014640" y="6243185"/>
            <a:ext cx="3097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CLASIFICACIÓN DE TWEETS</a:t>
            </a:r>
          </a:p>
        </p:txBody>
      </p:sp>
      <p:sp>
        <p:nvSpPr>
          <p:cNvPr id="31" name="CuadroTexto 30"/>
          <p:cNvSpPr txBox="1"/>
          <p:nvPr/>
        </p:nvSpPr>
        <p:spPr>
          <a:xfrm>
            <a:off x="7646523" y="2469370"/>
            <a:ext cx="2741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PLATAFORMA BIG DATA</a:t>
            </a:r>
          </a:p>
        </p:txBody>
      </p:sp>
      <p:sp>
        <p:nvSpPr>
          <p:cNvPr id="36" name="CuadroTexto 35"/>
          <p:cNvSpPr txBox="1"/>
          <p:nvPr/>
        </p:nvSpPr>
        <p:spPr>
          <a:xfrm>
            <a:off x="8050162" y="3876412"/>
            <a:ext cx="2741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BASE DE DATOS </a:t>
            </a:r>
            <a:r>
              <a:rPr lang="es-ES" sz="2000" b="1" dirty="0" err="1"/>
              <a:t>NoSQL</a:t>
            </a:r>
            <a:endParaRPr lang="es-ES" sz="2000" b="1" dirty="0"/>
          </a:p>
        </p:txBody>
      </p:sp>
      <p:sp>
        <p:nvSpPr>
          <p:cNvPr id="37" name="CuadroTexto 36"/>
          <p:cNvSpPr txBox="1"/>
          <p:nvPr/>
        </p:nvSpPr>
        <p:spPr>
          <a:xfrm>
            <a:off x="8620145" y="6181052"/>
            <a:ext cx="18857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VISUALIZACIÓN</a:t>
            </a:r>
          </a:p>
        </p:txBody>
      </p:sp>
      <p:cxnSp>
        <p:nvCxnSpPr>
          <p:cNvPr id="32" name="Conector recto de flecha 31"/>
          <p:cNvCxnSpPr>
            <a:cxnSpLocks/>
          </p:cNvCxnSpPr>
          <p:nvPr/>
        </p:nvCxnSpPr>
        <p:spPr>
          <a:xfrm>
            <a:off x="3024447" y="5796781"/>
            <a:ext cx="1076752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21" name="Imagen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43229" y="5165813"/>
            <a:ext cx="4039576" cy="789751"/>
          </a:xfrm>
          <a:prstGeom prst="rect">
            <a:avLst/>
          </a:prstGeom>
        </p:spPr>
      </p:pic>
      <p:pic>
        <p:nvPicPr>
          <p:cNvPr id="34" name="Imagen 3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122967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-3869"/>
            <a:ext cx="12192000" cy="791569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10800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dirty="0"/>
              <a:t>	  </a:t>
            </a:r>
            <a:r>
              <a:rPr lang="es-ES_tradnl" sz="7100" b="1" dirty="0"/>
              <a:t>M</a:t>
            </a:r>
            <a:r>
              <a:rPr lang="es-ES_tradnl" b="1" dirty="0"/>
              <a:t>ACHINE </a:t>
            </a:r>
            <a:r>
              <a:rPr lang="es-ES_tradnl" sz="7000" b="1" dirty="0"/>
              <a:t>L</a:t>
            </a:r>
            <a:r>
              <a:rPr lang="es-ES_tradnl" b="1" dirty="0"/>
              <a:t>EARNING</a:t>
            </a:r>
          </a:p>
        </p:txBody>
      </p:sp>
      <p:sp>
        <p:nvSpPr>
          <p:cNvPr id="5" name="Flecha: pentágono 4"/>
          <p:cNvSpPr/>
          <p:nvPr/>
        </p:nvSpPr>
        <p:spPr>
          <a:xfrm>
            <a:off x="1" y="-3094"/>
            <a:ext cx="850232" cy="790794"/>
          </a:xfrm>
          <a:prstGeom prst="homePlat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14077" t="19268" r="14731" b="5580"/>
          <a:stretch/>
        </p:blipFill>
        <p:spPr>
          <a:xfrm>
            <a:off x="1307432" y="912391"/>
            <a:ext cx="9577135" cy="568401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865166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-3869"/>
            <a:ext cx="12192000" cy="791569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10800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dirty="0"/>
              <a:t>	  </a:t>
            </a:r>
            <a:r>
              <a:rPr lang="es-ES_tradnl" sz="7100" b="1" dirty="0"/>
              <a:t>M</a:t>
            </a:r>
            <a:r>
              <a:rPr lang="es-ES_tradnl" b="1" dirty="0"/>
              <a:t>ACHINE </a:t>
            </a:r>
            <a:r>
              <a:rPr lang="es-ES_tradnl" sz="7000" b="1" dirty="0"/>
              <a:t>L</a:t>
            </a:r>
            <a:r>
              <a:rPr lang="es-ES_tradnl" b="1" dirty="0"/>
              <a:t>EARNING</a:t>
            </a:r>
          </a:p>
        </p:txBody>
      </p:sp>
      <p:sp>
        <p:nvSpPr>
          <p:cNvPr id="5" name="Flecha: pentágono 4"/>
          <p:cNvSpPr/>
          <p:nvPr/>
        </p:nvSpPr>
        <p:spPr>
          <a:xfrm>
            <a:off x="1" y="-3094"/>
            <a:ext cx="850232" cy="790794"/>
          </a:xfrm>
          <a:prstGeom prst="homePlat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CuadroTexto 2"/>
          <p:cNvSpPr txBox="1"/>
          <p:nvPr/>
        </p:nvSpPr>
        <p:spPr>
          <a:xfrm>
            <a:off x="948709" y="1457730"/>
            <a:ext cx="2724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/>
              <a:t>1400 tweets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993153" y="2972565"/>
            <a:ext cx="2724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/>
              <a:t>Tratamiento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993153" y="4182598"/>
            <a:ext cx="2724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err="1"/>
              <a:t>Naive-Bayes</a:t>
            </a:r>
            <a:endParaRPr lang="es-ES" sz="3600" b="1" dirty="0"/>
          </a:p>
        </p:txBody>
      </p:sp>
      <p:sp>
        <p:nvSpPr>
          <p:cNvPr id="9" name="CuadroTexto 8"/>
          <p:cNvSpPr txBox="1"/>
          <p:nvPr/>
        </p:nvSpPr>
        <p:spPr>
          <a:xfrm>
            <a:off x="4539734" y="1851842"/>
            <a:ext cx="1791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/>
              <a:t>Quejas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4511842" y="5313058"/>
            <a:ext cx="2724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/>
              <a:t>No-quejas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7347650" y="1589004"/>
            <a:ext cx="2724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/>
              <a:t>Limpieza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7347650" y="2244678"/>
            <a:ext cx="3384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/>
              <a:t>Espacio público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7347650" y="2900352"/>
            <a:ext cx="4997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/>
              <a:t>Administración público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7347650" y="3556026"/>
            <a:ext cx="3384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/>
              <a:t>Movilidad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7347650" y="4181844"/>
            <a:ext cx="3384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/>
              <a:t>Delincuencia</a:t>
            </a:r>
          </a:p>
        </p:txBody>
      </p:sp>
      <p:cxnSp>
        <p:nvCxnSpPr>
          <p:cNvPr id="16" name="Conector recto de flecha 15"/>
          <p:cNvCxnSpPr>
            <a:cxnSpLocks/>
          </p:cNvCxnSpPr>
          <p:nvPr/>
        </p:nvCxnSpPr>
        <p:spPr>
          <a:xfrm>
            <a:off x="2212353" y="2133822"/>
            <a:ext cx="0" cy="850865"/>
          </a:xfrm>
          <a:prstGeom prst="straightConnector1">
            <a:avLst/>
          </a:prstGeom>
          <a:ln w="76200">
            <a:solidFill>
              <a:srgbClr val="24D69F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>
            <a:cxnSpLocks/>
          </p:cNvCxnSpPr>
          <p:nvPr/>
        </p:nvCxnSpPr>
        <p:spPr>
          <a:xfrm flipH="1">
            <a:off x="2207979" y="3618896"/>
            <a:ext cx="4374" cy="686482"/>
          </a:xfrm>
          <a:prstGeom prst="straightConnector1">
            <a:avLst/>
          </a:prstGeom>
          <a:ln w="76200">
            <a:solidFill>
              <a:srgbClr val="24D69F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2" name="Abrir llave 21"/>
          <p:cNvSpPr/>
          <p:nvPr/>
        </p:nvSpPr>
        <p:spPr>
          <a:xfrm>
            <a:off x="4031308" y="1594994"/>
            <a:ext cx="480534" cy="4734286"/>
          </a:xfrm>
          <a:prstGeom prst="leftBrace">
            <a:avLst>
              <a:gd name="adj1" fmla="val 65134"/>
              <a:gd name="adj2" fmla="val 61705"/>
            </a:avLst>
          </a:prstGeom>
          <a:noFill/>
          <a:ln w="76200">
            <a:solidFill>
              <a:srgbClr val="24D6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Abrir llave 22"/>
          <p:cNvSpPr/>
          <p:nvPr/>
        </p:nvSpPr>
        <p:spPr>
          <a:xfrm>
            <a:off x="6867116" y="1589004"/>
            <a:ext cx="480534" cy="3407751"/>
          </a:xfrm>
          <a:prstGeom prst="leftBrace">
            <a:avLst>
              <a:gd name="adj1" fmla="val 65005"/>
              <a:gd name="adj2" fmla="val 19543"/>
            </a:avLst>
          </a:prstGeom>
          <a:noFill/>
          <a:ln w="76200">
            <a:solidFill>
              <a:srgbClr val="24D6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0" name="Imagen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09886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-3869"/>
            <a:ext cx="12192000" cy="791569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10800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dirty="0"/>
              <a:t>	  </a:t>
            </a:r>
            <a:r>
              <a:rPr lang="es-ES_tradnl" sz="7100" b="1" dirty="0"/>
              <a:t>M</a:t>
            </a:r>
            <a:r>
              <a:rPr lang="es-ES_tradnl" b="1" dirty="0"/>
              <a:t>EJORAS</a:t>
            </a:r>
          </a:p>
        </p:txBody>
      </p:sp>
      <p:sp>
        <p:nvSpPr>
          <p:cNvPr id="5" name="Flecha: pentágono 4"/>
          <p:cNvSpPr/>
          <p:nvPr/>
        </p:nvSpPr>
        <p:spPr>
          <a:xfrm>
            <a:off x="1" y="-3094"/>
            <a:ext cx="850232" cy="790794"/>
          </a:xfrm>
          <a:prstGeom prst="homePlat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/>
          <p:cNvSpPr/>
          <p:nvPr/>
        </p:nvSpPr>
        <p:spPr>
          <a:xfrm>
            <a:off x="3452884" y="5172501"/>
            <a:ext cx="7656394" cy="1310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0" name="Grupo 9"/>
          <p:cNvGrpSpPr/>
          <p:nvPr/>
        </p:nvGrpSpPr>
        <p:grpSpPr>
          <a:xfrm>
            <a:off x="1173707" y="1487607"/>
            <a:ext cx="9921923" cy="5209822"/>
            <a:chOff x="1332365" y="1460311"/>
            <a:chExt cx="9776913" cy="5209822"/>
          </a:xfrm>
        </p:grpSpPr>
        <p:grpSp>
          <p:nvGrpSpPr>
            <p:cNvPr id="9" name="Grupo 8"/>
            <p:cNvGrpSpPr/>
            <p:nvPr/>
          </p:nvGrpSpPr>
          <p:grpSpPr>
            <a:xfrm>
              <a:off x="1332365" y="1460311"/>
              <a:ext cx="9776913" cy="4843956"/>
              <a:chOff x="547948" y="1405255"/>
              <a:chExt cx="10059444" cy="5077432"/>
            </a:xfrm>
          </p:grpSpPr>
          <p:pic>
            <p:nvPicPr>
              <p:cNvPr id="2" name="Imagen 1"/>
              <p:cNvPicPr>
                <a:picLocks noChangeAspect="1"/>
              </p:cNvPicPr>
              <p:nvPr/>
            </p:nvPicPr>
            <p:blipFill rotWithShape="1">
              <a:blip r:embed="rId2"/>
              <a:srcRect t="12566" r="9266" b="5983"/>
              <a:stretch/>
            </p:blipFill>
            <p:spPr>
              <a:xfrm>
                <a:off x="547948" y="1405255"/>
                <a:ext cx="10059444" cy="5076967"/>
              </a:xfrm>
              <a:prstGeom prst="rect">
                <a:avLst/>
              </a:prstGeom>
            </p:spPr>
          </p:pic>
          <p:sp>
            <p:nvSpPr>
              <p:cNvPr id="8" name="Rectángulo 7"/>
              <p:cNvSpPr/>
              <p:nvPr/>
            </p:nvSpPr>
            <p:spPr>
              <a:xfrm>
                <a:off x="3630304" y="5268501"/>
                <a:ext cx="6977088" cy="121418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pic>
          <p:nvPicPr>
            <p:cNvPr id="3" name="Imagen 2"/>
            <p:cNvPicPr>
              <a:picLocks noChangeAspect="1"/>
            </p:cNvPicPr>
            <p:nvPr/>
          </p:nvPicPr>
          <p:blipFill rotWithShape="1">
            <a:blip r:embed="rId3"/>
            <a:srcRect l="27426" t="14112" r="14004" b="53435"/>
            <a:stretch/>
          </p:blipFill>
          <p:spPr>
            <a:xfrm>
              <a:off x="4328150" y="5040326"/>
              <a:ext cx="5231641" cy="1629807"/>
            </a:xfrm>
            <a:prstGeom prst="rect">
              <a:avLst/>
            </a:prstGeom>
          </p:spPr>
        </p:pic>
      </p:grpSp>
      <p:sp>
        <p:nvSpPr>
          <p:cNvPr id="11" name="CuadroTexto 10"/>
          <p:cNvSpPr txBox="1"/>
          <p:nvPr/>
        </p:nvSpPr>
        <p:spPr>
          <a:xfrm>
            <a:off x="3930556" y="937091"/>
            <a:ext cx="3848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/>
              <a:t>Página web colaborativa</a:t>
            </a:r>
          </a:p>
        </p:txBody>
      </p:sp>
      <p:cxnSp>
        <p:nvCxnSpPr>
          <p:cNvPr id="13" name="Conector recto 12"/>
          <p:cNvCxnSpPr/>
          <p:nvPr/>
        </p:nvCxnSpPr>
        <p:spPr>
          <a:xfrm>
            <a:off x="3780430" y="1405719"/>
            <a:ext cx="4080680" cy="0"/>
          </a:xfrm>
          <a:prstGeom prst="line">
            <a:avLst/>
          </a:prstGeom>
          <a:ln w="38100">
            <a:solidFill>
              <a:srgbClr val="24D6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n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096292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-3869"/>
            <a:ext cx="12192000" cy="791569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10800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dirty="0"/>
              <a:t>	  </a:t>
            </a:r>
            <a:r>
              <a:rPr lang="es-ES_tradnl" sz="7100" b="1" dirty="0"/>
              <a:t>E</a:t>
            </a:r>
            <a:r>
              <a:rPr lang="es-ES_tradnl" b="1" dirty="0"/>
              <a:t>SCALABILIDAD</a:t>
            </a:r>
          </a:p>
        </p:txBody>
      </p:sp>
      <p:sp>
        <p:nvSpPr>
          <p:cNvPr id="5" name="Flecha: pentágono 4"/>
          <p:cNvSpPr/>
          <p:nvPr/>
        </p:nvSpPr>
        <p:spPr>
          <a:xfrm>
            <a:off x="1" y="-3094"/>
            <a:ext cx="850232" cy="790794"/>
          </a:xfrm>
          <a:prstGeom prst="homePlat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61" y="1045269"/>
            <a:ext cx="10966079" cy="5812731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88219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/>
          <p:cNvPicPr>
            <a:picLocks noChangeAspect="1"/>
          </p:cNvPicPr>
          <p:nvPr/>
        </p:nvPicPr>
        <p:blipFill rotWithShape="1">
          <a:blip r:embed="rId2"/>
          <a:srcRect t="38057" r="84035" b="31754"/>
          <a:stretch/>
        </p:blipFill>
        <p:spPr>
          <a:xfrm>
            <a:off x="906963" y="4186674"/>
            <a:ext cx="2118814" cy="2387835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-3869"/>
            <a:ext cx="12192000" cy="791569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10800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dirty="0"/>
              <a:t>	  </a:t>
            </a:r>
            <a:r>
              <a:rPr lang="es-ES_tradnl" sz="7100" b="1" dirty="0"/>
              <a:t>E</a:t>
            </a:r>
            <a:r>
              <a:rPr lang="es-ES_tradnl" b="1" dirty="0"/>
              <a:t>SCALABILIDAD</a:t>
            </a:r>
          </a:p>
        </p:txBody>
      </p:sp>
      <p:sp>
        <p:nvSpPr>
          <p:cNvPr id="5" name="Flecha: pentágono 4"/>
          <p:cNvSpPr/>
          <p:nvPr/>
        </p:nvSpPr>
        <p:spPr>
          <a:xfrm>
            <a:off x="1" y="-3094"/>
            <a:ext cx="850232" cy="790794"/>
          </a:xfrm>
          <a:prstGeom prst="homePlat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3" name="Conector recto 22"/>
          <p:cNvCxnSpPr/>
          <p:nvPr/>
        </p:nvCxnSpPr>
        <p:spPr>
          <a:xfrm>
            <a:off x="5992837" y="1237957"/>
            <a:ext cx="0" cy="5261317"/>
          </a:xfrm>
          <a:prstGeom prst="line">
            <a:avLst/>
          </a:prstGeom>
          <a:ln w="76200">
            <a:solidFill>
              <a:srgbClr val="24D69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16422" t="41883" r="71346" b="28249"/>
          <a:stretch/>
        </p:blipFill>
        <p:spPr>
          <a:xfrm>
            <a:off x="7451221" y="4458905"/>
            <a:ext cx="1560152" cy="2270398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2"/>
          <a:srcRect l="46668" t="971" r="41768" b="63777"/>
          <a:stretch/>
        </p:blipFill>
        <p:spPr>
          <a:xfrm>
            <a:off x="3413373" y="4280226"/>
            <a:ext cx="1211413" cy="2200733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2"/>
          <a:srcRect l="87269" t="38465" r="2088" b="26282"/>
          <a:stretch/>
        </p:blipFill>
        <p:spPr>
          <a:xfrm>
            <a:off x="9643089" y="4556441"/>
            <a:ext cx="1039903" cy="2052847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9911" t="10059" r="15397" b="62774"/>
          <a:stretch/>
        </p:blipFill>
        <p:spPr>
          <a:xfrm>
            <a:off x="8231297" y="1082199"/>
            <a:ext cx="1667948" cy="1838081"/>
          </a:xfrm>
          <a:prstGeom prst="rect">
            <a:avLst/>
          </a:prstGeom>
          <a:effectLst>
            <a:glow rad="127000">
              <a:srgbClr val="009BD2">
                <a:alpha val="46000"/>
              </a:srgbClr>
            </a:glow>
          </a:effectLst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 l="15227" t="10511" r="70125" b="61966"/>
          <a:stretch/>
        </p:blipFill>
        <p:spPr>
          <a:xfrm>
            <a:off x="2226177" y="1129615"/>
            <a:ext cx="1599200" cy="1790665"/>
          </a:xfrm>
          <a:prstGeom prst="rect">
            <a:avLst/>
          </a:prstGeom>
          <a:effectLst>
            <a:glow rad="152400">
              <a:srgbClr val="FF0000">
                <a:alpha val="54000"/>
              </a:srgbClr>
            </a:glo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9491" t="65185" r="17890"/>
          <a:stretch/>
        </p:blipFill>
        <p:spPr>
          <a:xfrm>
            <a:off x="740725" y="2985952"/>
            <a:ext cx="4476920" cy="1765325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 rotWithShape="1">
          <a:blip r:embed="rId2"/>
          <a:srcRect l="28718" t="38094" r="18470" b="35693"/>
          <a:stretch/>
        </p:blipFill>
        <p:spPr>
          <a:xfrm>
            <a:off x="6562313" y="2985952"/>
            <a:ext cx="5005916" cy="1480755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734191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/>
          <a:srcRect l="52232" t="50865" r="7543" b="17787"/>
          <a:stretch/>
        </p:blipFill>
        <p:spPr>
          <a:xfrm rot="20006203">
            <a:off x="6763041" y="2109906"/>
            <a:ext cx="1665620" cy="1387909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3"/>
          <a:srcRect l="7605" t="2939" r="6145" b="12793"/>
          <a:stretch/>
        </p:blipFill>
        <p:spPr>
          <a:xfrm rot="249628">
            <a:off x="9022488" y="2080225"/>
            <a:ext cx="1593932" cy="1661127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6554" y="2255398"/>
            <a:ext cx="1541585" cy="1541585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-3869"/>
            <a:ext cx="12192000" cy="791569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10800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dirty="0"/>
              <a:t>	  </a:t>
            </a:r>
            <a:r>
              <a:rPr lang="es-ES_tradnl" sz="7100" b="1" dirty="0"/>
              <a:t>E</a:t>
            </a:r>
            <a:r>
              <a:rPr lang="es-ES_tradnl" b="1" dirty="0"/>
              <a:t>SCALABILIDAD</a:t>
            </a:r>
          </a:p>
        </p:txBody>
      </p:sp>
      <p:sp>
        <p:nvSpPr>
          <p:cNvPr id="5" name="Flecha: pentágono 4"/>
          <p:cNvSpPr/>
          <p:nvPr/>
        </p:nvSpPr>
        <p:spPr>
          <a:xfrm>
            <a:off x="1" y="-3094"/>
            <a:ext cx="850232" cy="790794"/>
          </a:xfrm>
          <a:prstGeom prst="homePlat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 rot="21279650">
            <a:off x="595181" y="1334102"/>
            <a:ext cx="2848533" cy="707886"/>
          </a:xfrm>
          <a:prstGeom prst="rect">
            <a:avLst/>
          </a:prstGeom>
          <a:solidFill>
            <a:srgbClr val="24D69F"/>
          </a:solidFill>
        </p:spPr>
        <p:txBody>
          <a:bodyPr wrap="square" rtlCol="0">
            <a:spAutoFit/>
          </a:bodyPr>
          <a:lstStyle/>
          <a:p>
            <a:r>
              <a:rPr lang="es-ES" sz="4000" b="1" dirty="0"/>
              <a:t>MARKETING</a:t>
            </a:r>
          </a:p>
        </p:txBody>
      </p:sp>
      <p:sp>
        <p:nvSpPr>
          <p:cNvPr id="7" name="CuadroTexto 6"/>
          <p:cNvSpPr txBox="1"/>
          <p:nvPr/>
        </p:nvSpPr>
        <p:spPr>
          <a:xfrm rot="173535">
            <a:off x="4786007" y="1183033"/>
            <a:ext cx="6289601" cy="707886"/>
          </a:xfrm>
          <a:prstGeom prst="rect">
            <a:avLst/>
          </a:prstGeom>
          <a:solidFill>
            <a:srgbClr val="24D69F"/>
          </a:solidFill>
        </p:spPr>
        <p:txBody>
          <a:bodyPr wrap="square" rtlCol="0">
            <a:spAutoFit/>
          </a:bodyPr>
          <a:lstStyle/>
          <a:p>
            <a:r>
              <a:rPr lang="es-ES" sz="4000" b="1" dirty="0"/>
              <a:t>MEDIOS DE COMUNICACIÓN</a:t>
            </a: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755024">
            <a:off x="4078487" y="1966070"/>
            <a:ext cx="2754738" cy="1836492"/>
          </a:xfrm>
          <a:prstGeom prst="rect">
            <a:avLst/>
          </a:prstGeom>
        </p:spPr>
      </p:pic>
      <p:sp>
        <p:nvSpPr>
          <p:cNvPr id="14" name="CuadroTexto 13"/>
          <p:cNvSpPr txBox="1"/>
          <p:nvPr/>
        </p:nvSpPr>
        <p:spPr>
          <a:xfrm rot="21430308">
            <a:off x="6751516" y="4136337"/>
            <a:ext cx="2277235" cy="707886"/>
          </a:xfrm>
          <a:prstGeom prst="rect">
            <a:avLst/>
          </a:prstGeom>
          <a:solidFill>
            <a:srgbClr val="24D69F"/>
          </a:solidFill>
        </p:spPr>
        <p:txBody>
          <a:bodyPr wrap="square" rtlCol="0">
            <a:spAutoFit/>
          </a:bodyPr>
          <a:lstStyle/>
          <a:p>
            <a:r>
              <a:rPr lang="es-ES" sz="4000" b="1" dirty="0"/>
              <a:t>SONDEOS</a:t>
            </a:r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6382" y="4885802"/>
            <a:ext cx="1609841" cy="1609841"/>
          </a:xfrm>
          <a:prstGeom prst="rect">
            <a:avLst/>
          </a:prstGeom>
        </p:spPr>
      </p:pic>
      <p:sp>
        <p:nvSpPr>
          <p:cNvPr id="21" name="CuadroTexto 20"/>
          <p:cNvSpPr txBox="1"/>
          <p:nvPr/>
        </p:nvSpPr>
        <p:spPr>
          <a:xfrm rot="183098">
            <a:off x="839475" y="4215769"/>
            <a:ext cx="5097416" cy="707886"/>
          </a:xfrm>
          <a:prstGeom prst="rect">
            <a:avLst/>
          </a:prstGeom>
          <a:solidFill>
            <a:srgbClr val="24D69F"/>
          </a:solidFill>
        </p:spPr>
        <p:txBody>
          <a:bodyPr wrap="square" rtlCol="0">
            <a:spAutoFit/>
          </a:bodyPr>
          <a:lstStyle/>
          <a:p>
            <a:r>
              <a:rPr lang="es-ES" sz="4000" b="1" dirty="0"/>
              <a:t>ATENCIÓN AL CLIENTE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10109738" y="5336780"/>
            <a:ext cx="1129680" cy="707886"/>
          </a:xfrm>
          <a:prstGeom prst="rect">
            <a:avLst/>
          </a:prstGeom>
          <a:solidFill>
            <a:srgbClr val="24D69F"/>
          </a:solidFill>
        </p:spPr>
        <p:txBody>
          <a:bodyPr wrap="square" rtlCol="0">
            <a:spAutoFit/>
          </a:bodyPr>
          <a:lstStyle/>
          <a:p>
            <a:r>
              <a:rPr lang="es-ES" sz="4000" b="1" dirty="0"/>
              <a:t>ETC.</a:t>
            </a:r>
          </a:p>
        </p:txBody>
      </p:sp>
      <p:pic>
        <p:nvPicPr>
          <p:cNvPr id="24" name="Imagen 23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85000" contrast="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70502" y="4885802"/>
            <a:ext cx="1724525" cy="1724525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160766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0" y="2933216"/>
            <a:ext cx="12192000" cy="1323439"/>
          </a:xfrm>
          <a:prstGeom prst="rect">
            <a:avLst/>
          </a:prstGeom>
          <a:solidFill>
            <a:schemeClr val="bg2">
              <a:lumMod val="25000"/>
            </a:schemeClr>
          </a:solidFill>
          <a:ln w="73025">
            <a:noFill/>
          </a:ln>
        </p:spPr>
        <p:txBody>
          <a:bodyPr wrap="square" rIns="612000" rtlCol="0">
            <a:spAutoFit/>
          </a:bodyPr>
          <a:lstStyle/>
          <a:p>
            <a:pPr algn="r"/>
            <a:r>
              <a:rPr lang="es-ES" sz="8000" b="1" dirty="0">
                <a:solidFill>
                  <a:srgbClr val="24D69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Adobe Heiti Std R" panose="020B0400000000000000" pitchFamily="34" charset="-128"/>
              </a:rPr>
              <a:t>MUCHAS GRACIAS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0" y="4364277"/>
            <a:ext cx="12192000" cy="1323439"/>
          </a:xfrm>
          <a:prstGeom prst="rect">
            <a:avLst/>
          </a:prstGeom>
          <a:solidFill>
            <a:srgbClr val="24D69F"/>
          </a:solidFill>
          <a:ln w="73025">
            <a:noFill/>
          </a:ln>
        </p:spPr>
        <p:txBody>
          <a:bodyPr wrap="square" rIns="612000" rtlCol="0">
            <a:spAutoFit/>
          </a:bodyPr>
          <a:lstStyle/>
          <a:p>
            <a:r>
              <a:rPr lang="es-E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Adobe Heiti Std R" panose="020B0400000000000000" pitchFamily="34" charset="-128"/>
              </a:rPr>
              <a:t>  </a:t>
            </a:r>
            <a:r>
              <a:rPr lang="es-ES" sz="8000" b="1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Adobe Heiti Std R" panose="020B0400000000000000" pitchFamily="34" charset="-128"/>
              </a:rPr>
              <a:t>ESKERRIK ASKO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9869" y="204753"/>
            <a:ext cx="2712261" cy="27141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4312282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645689" y="203175"/>
            <a:ext cx="8775510" cy="830997"/>
          </a:xfrm>
          <a:prstGeom prst="rect">
            <a:avLst/>
          </a:prstGeom>
          <a:solidFill>
            <a:schemeClr val="bg2">
              <a:lumMod val="25000"/>
            </a:schemeClr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s-ES" sz="4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EQUIPO</a:t>
            </a:r>
          </a:p>
        </p:txBody>
      </p:sp>
      <p:cxnSp>
        <p:nvCxnSpPr>
          <p:cNvPr id="5" name="Conector recto 4"/>
          <p:cNvCxnSpPr>
            <a:cxnSpLocks/>
          </p:cNvCxnSpPr>
          <p:nvPr/>
        </p:nvCxnSpPr>
        <p:spPr>
          <a:xfrm>
            <a:off x="548640" y="1034172"/>
            <a:ext cx="11043138" cy="0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3" name="Grupo 52"/>
          <p:cNvGrpSpPr/>
          <p:nvPr/>
        </p:nvGrpSpPr>
        <p:grpSpPr>
          <a:xfrm>
            <a:off x="382450" y="2055586"/>
            <a:ext cx="3365863" cy="1405080"/>
            <a:chOff x="685632" y="1971693"/>
            <a:chExt cx="3365863" cy="1405080"/>
          </a:xfrm>
        </p:grpSpPr>
        <p:sp>
          <p:nvSpPr>
            <p:cNvPr id="8" name="CuadroTexto 7"/>
            <p:cNvSpPr txBox="1"/>
            <p:nvPr/>
          </p:nvSpPr>
          <p:spPr>
            <a:xfrm>
              <a:off x="1044525" y="1971693"/>
              <a:ext cx="27994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800" b="1" dirty="0"/>
                <a:t>ARQUITECTURA</a:t>
              </a:r>
            </a:p>
          </p:txBody>
        </p:sp>
        <p:sp>
          <p:nvSpPr>
            <p:cNvPr id="9" name="CuadroTexto 8"/>
            <p:cNvSpPr txBox="1"/>
            <p:nvPr/>
          </p:nvSpPr>
          <p:spPr>
            <a:xfrm>
              <a:off x="936506" y="2545776"/>
              <a:ext cx="27994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FFC000"/>
                </a:buClr>
                <a:buSzPct val="112000"/>
              </a:pPr>
              <a:r>
                <a:rPr lang="es-ES" sz="2400" b="1" dirty="0"/>
                <a:t>- Daniel Álvarez</a:t>
              </a:r>
            </a:p>
            <a:p>
              <a:r>
                <a:rPr lang="es-ES" sz="2400" b="1" dirty="0"/>
                <a:t>- Jesús Fuerte</a:t>
              </a:r>
            </a:p>
          </p:txBody>
        </p:sp>
        <p:cxnSp>
          <p:nvCxnSpPr>
            <p:cNvPr id="11" name="Conector recto 10"/>
            <p:cNvCxnSpPr>
              <a:cxnSpLocks/>
            </p:cNvCxnSpPr>
            <p:nvPr/>
          </p:nvCxnSpPr>
          <p:spPr>
            <a:xfrm>
              <a:off x="685632" y="2494391"/>
              <a:ext cx="3365863" cy="0"/>
            </a:xfrm>
            <a:prstGeom prst="line">
              <a:avLst/>
            </a:prstGeom>
            <a:ln w="76200">
              <a:solidFill>
                <a:srgbClr val="24D69F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upo 47"/>
          <p:cNvGrpSpPr/>
          <p:nvPr/>
        </p:nvGrpSpPr>
        <p:grpSpPr>
          <a:xfrm>
            <a:off x="8563678" y="1982576"/>
            <a:ext cx="3715042" cy="1749241"/>
            <a:chOff x="736208" y="2864005"/>
            <a:chExt cx="3715042" cy="1749241"/>
          </a:xfrm>
        </p:grpSpPr>
        <p:sp>
          <p:nvSpPr>
            <p:cNvPr id="16" name="CuadroTexto 15"/>
            <p:cNvSpPr txBox="1"/>
            <p:nvPr/>
          </p:nvSpPr>
          <p:spPr>
            <a:xfrm>
              <a:off x="1651779" y="2864005"/>
              <a:ext cx="27994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800" b="1" dirty="0"/>
                <a:t>SPARK</a:t>
              </a:r>
            </a:p>
          </p:txBody>
        </p:sp>
        <p:sp>
          <p:nvSpPr>
            <p:cNvPr id="17" name="CuadroTexto 16"/>
            <p:cNvSpPr txBox="1"/>
            <p:nvPr/>
          </p:nvSpPr>
          <p:spPr>
            <a:xfrm>
              <a:off x="1060660" y="3412917"/>
              <a:ext cx="279947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FFC000"/>
                </a:buClr>
                <a:buSzPct val="112000"/>
              </a:pPr>
              <a:r>
                <a:rPr lang="es-ES" sz="2400" b="1" dirty="0"/>
                <a:t>- Óscar Bartolomé</a:t>
              </a:r>
            </a:p>
            <a:p>
              <a:r>
                <a:rPr lang="es-ES" sz="2400" b="1" dirty="0"/>
                <a:t>- </a:t>
              </a:r>
              <a:r>
                <a:rPr lang="es-ES" sz="2400" b="1" dirty="0" err="1"/>
                <a:t>Helton</a:t>
              </a:r>
              <a:r>
                <a:rPr lang="es-ES" sz="2400" b="1" dirty="0"/>
                <a:t> Borges</a:t>
              </a:r>
            </a:p>
            <a:p>
              <a:r>
                <a:rPr lang="es-ES" sz="2400" b="1" dirty="0"/>
                <a:t>- </a:t>
              </a:r>
              <a:r>
                <a:rPr lang="es-ES" sz="2400" b="1" dirty="0" err="1"/>
                <a:t>Arkaitz</a:t>
              </a:r>
              <a:r>
                <a:rPr lang="es-ES" sz="2400" b="1" dirty="0"/>
                <a:t> Merino</a:t>
              </a:r>
            </a:p>
          </p:txBody>
        </p:sp>
        <p:cxnSp>
          <p:nvCxnSpPr>
            <p:cNvPr id="18" name="Conector recto 17"/>
            <p:cNvCxnSpPr>
              <a:cxnSpLocks/>
            </p:cNvCxnSpPr>
            <p:nvPr/>
          </p:nvCxnSpPr>
          <p:spPr>
            <a:xfrm>
              <a:off x="736208" y="3361532"/>
              <a:ext cx="3240258" cy="0"/>
            </a:xfrm>
            <a:prstGeom prst="line">
              <a:avLst/>
            </a:prstGeom>
            <a:ln w="76200">
              <a:solidFill>
                <a:srgbClr val="24D69F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o 53"/>
          <p:cNvGrpSpPr/>
          <p:nvPr/>
        </p:nvGrpSpPr>
        <p:grpSpPr>
          <a:xfrm>
            <a:off x="4392960" y="3643618"/>
            <a:ext cx="3723250" cy="1377923"/>
            <a:chOff x="582636" y="4084432"/>
            <a:chExt cx="3723250" cy="1377923"/>
          </a:xfrm>
        </p:grpSpPr>
        <p:sp>
          <p:nvSpPr>
            <p:cNvPr id="19" name="CuadroTexto 18"/>
            <p:cNvSpPr txBox="1"/>
            <p:nvPr/>
          </p:nvSpPr>
          <p:spPr>
            <a:xfrm>
              <a:off x="582636" y="4084432"/>
              <a:ext cx="37232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800" b="1" dirty="0"/>
                <a:t>CLASIFICACIÓN TWEETS</a:t>
              </a:r>
            </a:p>
          </p:txBody>
        </p:sp>
        <p:sp>
          <p:nvSpPr>
            <p:cNvPr id="20" name="CuadroTexto 19"/>
            <p:cNvSpPr txBox="1"/>
            <p:nvPr/>
          </p:nvSpPr>
          <p:spPr>
            <a:xfrm>
              <a:off x="1102130" y="4631358"/>
              <a:ext cx="27994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FFC000"/>
                </a:buClr>
                <a:buSzPct val="112000"/>
              </a:pPr>
              <a:r>
                <a:rPr lang="es-ES" sz="2400" b="1" dirty="0"/>
                <a:t>- Virginia Esquinas</a:t>
              </a:r>
            </a:p>
            <a:p>
              <a:r>
                <a:rPr lang="es-ES" sz="2400" b="1" dirty="0"/>
                <a:t>- Blanca Soto</a:t>
              </a:r>
            </a:p>
          </p:txBody>
        </p:sp>
        <p:cxnSp>
          <p:nvCxnSpPr>
            <p:cNvPr id="21" name="Conector recto 20"/>
            <p:cNvCxnSpPr>
              <a:cxnSpLocks/>
            </p:cNvCxnSpPr>
            <p:nvPr/>
          </p:nvCxnSpPr>
          <p:spPr>
            <a:xfrm>
              <a:off x="624840" y="4553922"/>
              <a:ext cx="3568506" cy="0"/>
            </a:xfrm>
            <a:prstGeom prst="line">
              <a:avLst/>
            </a:prstGeom>
            <a:ln w="76200">
              <a:solidFill>
                <a:srgbClr val="24D69F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upo 44"/>
          <p:cNvGrpSpPr/>
          <p:nvPr/>
        </p:nvGrpSpPr>
        <p:grpSpPr>
          <a:xfrm>
            <a:off x="4502192" y="1464935"/>
            <a:ext cx="3303563" cy="1704494"/>
            <a:chOff x="4124179" y="1503662"/>
            <a:chExt cx="3303563" cy="1704494"/>
          </a:xfrm>
        </p:grpSpPr>
        <p:sp>
          <p:nvSpPr>
            <p:cNvPr id="24" name="CuadroTexto 23"/>
            <p:cNvSpPr txBox="1"/>
            <p:nvPr/>
          </p:nvSpPr>
          <p:spPr>
            <a:xfrm>
              <a:off x="4124179" y="1503662"/>
              <a:ext cx="33035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800" b="1" dirty="0"/>
                <a:t>MACHINE LEARNING</a:t>
              </a:r>
            </a:p>
          </p:txBody>
        </p:sp>
        <p:sp>
          <p:nvSpPr>
            <p:cNvPr id="25" name="CuadroTexto 24"/>
            <p:cNvSpPr txBox="1"/>
            <p:nvPr/>
          </p:nvSpPr>
          <p:spPr>
            <a:xfrm>
              <a:off x="4628270" y="2007827"/>
              <a:ext cx="279947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FFC000"/>
                </a:buClr>
                <a:buSzPct val="112000"/>
              </a:pPr>
              <a:r>
                <a:rPr lang="es-ES" sz="2400" b="1" dirty="0"/>
                <a:t>- </a:t>
              </a:r>
              <a:r>
                <a:rPr lang="es-ES" sz="2400" b="1" dirty="0" err="1"/>
                <a:t>Odei</a:t>
              </a:r>
              <a:r>
                <a:rPr lang="es-ES" sz="2400" b="1" dirty="0"/>
                <a:t> </a:t>
              </a:r>
              <a:r>
                <a:rPr lang="es-ES" sz="2400" b="1" dirty="0" err="1"/>
                <a:t>Barredo</a:t>
              </a:r>
              <a:endParaRPr lang="es-ES" sz="2400" b="1" dirty="0"/>
            </a:p>
            <a:p>
              <a:r>
                <a:rPr lang="es-ES" sz="2400" b="1" dirty="0"/>
                <a:t>- Unai </a:t>
              </a:r>
              <a:r>
                <a:rPr lang="es-ES" sz="2400" b="1" dirty="0" err="1"/>
                <a:t>Barredo</a:t>
              </a:r>
              <a:endParaRPr lang="es-ES" sz="2400" b="1" dirty="0"/>
            </a:p>
            <a:p>
              <a:r>
                <a:rPr lang="es-ES" sz="2400" b="1" dirty="0"/>
                <a:t>- Alex </a:t>
              </a:r>
              <a:r>
                <a:rPr lang="es-ES" sz="2400" b="1" dirty="0" err="1"/>
                <a:t>Somovilla</a:t>
              </a:r>
              <a:endParaRPr lang="es-ES" sz="2400" b="1" dirty="0"/>
            </a:p>
          </p:txBody>
        </p:sp>
        <p:cxnSp>
          <p:nvCxnSpPr>
            <p:cNvPr id="26" name="Conector recto 25"/>
            <p:cNvCxnSpPr>
              <a:cxnSpLocks/>
            </p:cNvCxnSpPr>
            <p:nvPr/>
          </p:nvCxnSpPr>
          <p:spPr>
            <a:xfrm>
              <a:off x="4124179" y="1973152"/>
              <a:ext cx="3303563" cy="0"/>
            </a:xfrm>
            <a:prstGeom prst="line">
              <a:avLst/>
            </a:prstGeom>
            <a:ln w="76200">
              <a:solidFill>
                <a:srgbClr val="24D69F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upo 40"/>
          <p:cNvGrpSpPr/>
          <p:nvPr/>
        </p:nvGrpSpPr>
        <p:grpSpPr>
          <a:xfrm>
            <a:off x="8696579" y="4166838"/>
            <a:ext cx="3182572" cy="1354217"/>
            <a:chOff x="5056718" y="3370407"/>
            <a:chExt cx="3182572" cy="1354217"/>
          </a:xfrm>
        </p:grpSpPr>
        <p:sp>
          <p:nvSpPr>
            <p:cNvPr id="29" name="CuadroTexto 28"/>
            <p:cNvSpPr txBox="1"/>
            <p:nvPr/>
          </p:nvSpPr>
          <p:spPr>
            <a:xfrm>
              <a:off x="5439819" y="3370407"/>
              <a:ext cx="27994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800" b="1" dirty="0"/>
                <a:t>DIVULGACIÓN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307592" y="3893627"/>
              <a:ext cx="27994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FFC000"/>
                </a:buClr>
                <a:buSzPct val="112000"/>
              </a:pPr>
              <a:r>
                <a:rPr lang="es-ES" sz="2400" b="1" dirty="0"/>
                <a:t>- Esperanza García</a:t>
              </a:r>
            </a:p>
            <a:p>
              <a:r>
                <a:rPr lang="es-ES" sz="2400" b="1" dirty="0"/>
                <a:t>- Mikel Ramos</a:t>
              </a:r>
            </a:p>
          </p:txBody>
        </p:sp>
        <p:cxnSp>
          <p:nvCxnSpPr>
            <p:cNvPr id="31" name="Conector recto 30"/>
            <p:cNvCxnSpPr>
              <a:cxnSpLocks/>
            </p:cNvCxnSpPr>
            <p:nvPr/>
          </p:nvCxnSpPr>
          <p:spPr>
            <a:xfrm>
              <a:off x="5056718" y="3842242"/>
              <a:ext cx="3050345" cy="0"/>
            </a:xfrm>
            <a:prstGeom prst="line">
              <a:avLst/>
            </a:prstGeom>
            <a:ln w="76200">
              <a:solidFill>
                <a:srgbClr val="24D69F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upo 50"/>
          <p:cNvGrpSpPr/>
          <p:nvPr/>
        </p:nvGrpSpPr>
        <p:grpSpPr>
          <a:xfrm>
            <a:off x="338741" y="4235362"/>
            <a:ext cx="4006670" cy="1742931"/>
            <a:chOff x="4515729" y="4822323"/>
            <a:chExt cx="4006670" cy="1742931"/>
          </a:xfrm>
        </p:grpSpPr>
        <p:sp>
          <p:nvSpPr>
            <p:cNvPr id="32" name="CuadroTexto 31"/>
            <p:cNvSpPr txBox="1"/>
            <p:nvPr/>
          </p:nvSpPr>
          <p:spPr>
            <a:xfrm>
              <a:off x="4922519" y="4822323"/>
              <a:ext cx="27994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800" b="1" dirty="0"/>
                <a:t>VISUALIZACIÓN</a:t>
              </a:r>
            </a:p>
          </p:txBody>
        </p:sp>
        <p:sp>
          <p:nvSpPr>
            <p:cNvPr id="33" name="CuadroTexto 32"/>
            <p:cNvSpPr txBox="1"/>
            <p:nvPr/>
          </p:nvSpPr>
          <p:spPr>
            <a:xfrm>
              <a:off x="4807911" y="5364925"/>
              <a:ext cx="371448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FFC000"/>
                </a:buClr>
                <a:buSzPct val="112000"/>
              </a:pPr>
              <a:r>
                <a:rPr lang="es-ES" sz="2400" b="1" dirty="0"/>
                <a:t>- Miriam </a:t>
              </a:r>
              <a:r>
                <a:rPr lang="es-ES" sz="2400" b="1" dirty="0" err="1"/>
                <a:t>Insagurbe</a:t>
              </a:r>
              <a:endParaRPr lang="es-ES" sz="2400" b="1" dirty="0"/>
            </a:p>
            <a:p>
              <a:r>
                <a:rPr lang="es-ES" sz="2400" b="1" dirty="0"/>
                <a:t>- Jorge </a:t>
              </a:r>
              <a:r>
                <a:rPr lang="es-ES" sz="2400" b="1" dirty="0" err="1"/>
                <a:t>Iñíguez</a:t>
              </a:r>
              <a:r>
                <a:rPr lang="es-ES" sz="2400" b="1" dirty="0"/>
                <a:t> de </a:t>
              </a:r>
              <a:r>
                <a:rPr lang="es-ES" sz="2400" b="1" dirty="0" err="1"/>
                <a:t>Ciriano</a:t>
              </a:r>
              <a:endParaRPr lang="es-ES" sz="2400" b="1" dirty="0"/>
            </a:p>
            <a:p>
              <a:r>
                <a:rPr lang="es-ES" sz="2400" b="1" dirty="0"/>
                <a:t>- Daniel Redondo</a:t>
              </a:r>
            </a:p>
          </p:txBody>
        </p:sp>
        <p:cxnSp>
          <p:nvCxnSpPr>
            <p:cNvPr id="34" name="Conector recto 33"/>
            <p:cNvCxnSpPr>
              <a:cxnSpLocks/>
            </p:cNvCxnSpPr>
            <p:nvPr/>
          </p:nvCxnSpPr>
          <p:spPr>
            <a:xfrm flipV="1">
              <a:off x="4515729" y="5302096"/>
              <a:ext cx="3409572" cy="2"/>
            </a:xfrm>
            <a:prstGeom prst="line">
              <a:avLst/>
            </a:prstGeom>
            <a:ln w="76200">
              <a:solidFill>
                <a:srgbClr val="24D69F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upo 45"/>
          <p:cNvGrpSpPr/>
          <p:nvPr/>
        </p:nvGrpSpPr>
        <p:grpSpPr>
          <a:xfrm>
            <a:off x="4502192" y="5501090"/>
            <a:ext cx="3727890" cy="963223"/>
            <a:chOff x="7947674" y="2889697"/>
            <a:chExt cx="3727890" cy="963223"/>
          </a:xfrm>
        </p:grpSpPr>
        <p:sp>
          <p:nvSpPr>
            <p:cNvPr id="35" name="CuadroTexto 34"/>
            <p:cNvSpPr txBox="1"/>
            <p:nvPr/>
          </p:nvSpPr>
          <p:spPr>
            <a:xfrm>
              <a:off x="8327454" y="2889697"/>
              <a:ext cx="33481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800" b="1" dirty="0"/>
                <a:t>DOCUMENTACIÓN</a:t>
              </a:r>
            </a:p>
          </p:txBody>
        </p:sp>
        <p:sp>
          <p:nvSpPr>
            <p:cNvPr id="36" name="CuadroTexto 35"/>
            <p:cNvSpPr txBox="1"/>
            <p:nvPr/>
          </p:nvSpPr>
          <p:spPr>
            <a:xfrm>
              <a:off x="8451766" y="3391255"/>
              <a:ext cx="27994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FFC000"/>
                </a:buClr>
                <a:buSzPct val="112000"/>
              </a:pPr>
              <a:r>
                <a:rPr lang="es-ES" sz="2400" b="1" dirty="0"/>
                <a:t>- Mónica Vázquez</a:t>
              </a:r>
            </a:p>
          </p:txBody>
        </p:sp>
        <p:cxnSp>
          <p:nvCxnSpPr>
            <p:cNvPr id="37" name="Conector recto 36"/>
            <p:cNvCxnSpPr>
              <a:cxnSpLocks/>
            </p:cNvCxnSpPr>
            <p:nvPr/>
          </p:nvCxnSpPr>
          <p:spPr>
            <a:xfrm>
              <a:off x="7947674" y="3359187"/>
              <a:ext cx="3614018" cy="7713"/>
            </a:xfrm>
            <a:prstGeom prst="line">
              <a:avLst/>
            </a:prstGeom>
            <a:ln w="76200">
              <a:solidFill>
                <a:srgbClr val="24D69F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1661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/>
          <p:cNvGrpSpPr/>
          <p:nvPr/>
        </p:nvGrpSpPr>
        <p:grpSpPr>
          <a:xfrm>
            <a:off x="678188" y="956603"/>
            <a:ext cx="10983831" cy="4698609"/>
            <a:chOff x="678188" y="956603"/>
            <a:chExt cx="10983831" cy="4698609"/>
          </a:xfrm>
        </p:grpSpPr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188" y="956603"/>
              <a:ext cx="10983831" cy="4698609"/>
            </a:xfrm>
            <a:prstGeom prst="rect">
              <a:avLst/>
            </a:prstGeom>
          </p:spPr>
        </p:pic>
        <p:sp>
          <p:nvSpPr>
            <p:cNvPr id="2" name="CuadroTexto 1"/>
            <p:cNvSpPr txBox="1"/>
            <p:nvPr/>
          </p:nvSpPr>
          <p:spPr>
            <a:xfrm>
              <a:off x="1162841" y="4154934"/>
              <a:ext cx="33247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3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09/06/17; 11:00</a:t>
              </a:r>
            </a:p>
          </p:txBody>
        </p:sp>
      </p:grpSp>
      <p:sp>
        <p:nvSpPr>
          <p:cNvPr id="11" name="Marcador de número de diapositiva 6"/>
          <p:cNvSpPr txBox="1">
            <a:spLocks/>
          </p:cNvSpPr>
          <p:nvPr/>
        </p:nvSpPr>
        <p:spPr>
          <a:xfrm>
            <a:off x="5817971" y="6318064"/>
            <a:ext cx="494829" cy="394745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67" dirty="0">
                <a:solidFill>
                  <a:schemeClr val="bg2"/>
                </a:solidFill>
              </a:rPr>
              <a:t>- 8 -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1134705" y="2456880"/>
            <a:ext cx="100772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/>
              <a:t>Estoy harta de salir de casa pronto y llegar tarde por culpa del transporte público. </a:t>
            </a:r>
            <a:r>
              <a:rPr lang="es-ES" sz="3600" dirty="0">
                <a:solidFill>
                  <a:srgbClr val="00B0F0"/>
                </a:solidFill>
              </a:rPr>
              <a:t>#</a:t>
            </a:r>
            <a:r>
              <a:rPr lang="es-ES" sz="3600" dirty="0" err="1">
                <a:solidFill>
                  <a:srgbClr val="00B0F0"/>
                </a:solidFill>
              </a:rPr>
              <a:t>vitoriagasteiz</a:t>
            </a:r>
            <a:r>
              <a:rPr lang="es-ES" sz="3600" dirty="0">
                <a:solidFill>
                  <a:srgbClr val="00B0F0"/>
                </a:solidFill>
              </a:rPr>
              <a:t> #bus #retraso #linea7</a:t>
            </a:r>
          </a:p>
        </p:txBody>
      </p:sp>
    </p:spTree>
    <p:extLst>
      <p:ext uri="{BB962C8B-B14F-4D97-AF65-F5344CB8AC3E}">
        <p14:creationId xmlns:p14="http://schemas.microsoft.com/office/powerpoint/2010/main" val="372223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9" r="14141"/>
          <a:stretch/>
        </p:blipFill>
        <p:spPr>
          <a:xfrm rot="868558">
            <a:off x="3567897" y="1329627"/>
            <a:ext cx="5035139" cy="5090579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1237" t="11027" r="10245" b="10646"/>
          <a:stretch/>
        </p:blipFill>
        <p:spPr>
          <a:xfrm>
            <a:off x="8739915" y="2383994"/>
            <a:ext cx="2950682" cy="1495124"/>
          </a:xfrm>
          <a:prstGeom prst="rect">
            <a:avLst/>
          </a:prstGeom>
        </p:spPr>
      </p:pic>
      <p:sp>
        <p:nvSpPr>
          <p:cNvPr id="7" name="Hexágono 6"/>
          <p:cNvSpPr/>
          <p:nvPr/>
        </p:nvSpPr>
        <p:spPr>
          <a:xfrm>
            <a:off x="300964" y="1472005"/>
            <a:ext cx="3652252" cy="2890911"/>
          </a:xfrm>
          <a:prstGeom prst="hexagon">
            <a:avLst/>
          </a:prstGeom>
          <a:solidFill>
            <a:srgbClr val="24D69F"/>
          </a:solidFill>
          <a:ln>
            <a:solidFill>
              <a:srgbClr val="24D69F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26" name="Picture 2" descr="Imagen relacionada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911" t="48079" r="21739" b="16511"/>
          <a:stretch/>
        </p:blipFill>
        <p:spPr bwMode="auto">
          <a:xfrm>
            <a:off x="578747" y="4468240"/>
            <a:ext cx="2920772" cy="1842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473242" y="1570794"/>
            <a:ext cx="32724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BIG DATA </a:t>
            </a:r>
          </a:p>
          <a:p>
            <a:pPr algn="ctr"/>
            <a:r>
              <a:rPr lang="es-E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</a:t>
            </a:r>
          </a:p>
          <a:p>
            <a:pPr algn="ctr"/>
            <a:r>
              <a:rPr lang="es-E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INTELLIGENCE</a:t>
            </a:r>
          </a:p>
        </p:txBody>
      </p:sp>
      <p:pic>
        <p:nvPicPr>
          <p:cNvPr id="1028" name="Picture 4" descr="Resultado de imagen de VITORIA GASTEIZ AYUNTAMIENTO LGOG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9929" y="3843881"/>
            <a:ext cx="3208937" cy="172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upo 9"/>
          <p:cNvGrpSpPr/>
          <p:nvPr/>
        </p:nvGrpSpPr>
        <p:grpSpPr>
          <a:xfrm>
            <a:off x="0" y="-3869"/>
            <a:ext cx="12192000" cy="791569"/>
            <a:chOff x="0" y="-3869"/>
            <a:chExt cx="12192000" cy="791569"/>
          </a:xfrm>
        </p:grpSpPr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-3869"/>
              <a:ext cx="12192000" cy="79156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lIns="91440" tIns="108000" rIns="91440" bIns="45720" rtlCol="0" anchor="b">
              <a:normAutofit fontScale="77500" lnSpcReduction="200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s-ES_tradnl" dirty="0"/>
                <a:t>	  </a:t>
              </a:r>
              <a:r>
                <a:rPr lang="es-ES_tradnl" sz="7100" b="1" dirty="0"/>
                <a:t>G</a:t>
              </a:r>
              <a:r>
                <a:rPr lang="es-ES_tradnl" b="1" dirty="0"/>
                <a:t>RUPO DE </a:t>
              </a:r>
              <a:r>
                <a:rPr lang="es-ES_tradnl" sz="7100" b="1" dirty="0"/>
                <a:t>T</a:t>
              </a:r>
              <a:r>
                <a:rPr lang="es-ES_tradnl" b="1" dirty="0"/>
                <a:t>RABAJO</a:t>
              </a:r>
            </a:p>
          </p:txBody>
        </p:sp>
        <p:sp>
          <p:nvSpPr>
            <p:cNvPr id="8" name="Flecha: pentágono 7"/>
            <p:cNvSpPr/>
            <p:nvPr/>
          </p:nvSpPr>
          <p:spPr>
            <a:xfrm>
              <a:off x="1" y="-3094"/>
              <a:ext cx="850232" cy="790794"/>
            </a:xfrm>
            <a:prstGeom prst="homePlat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15000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/>
          <p:cNvGrpSpPr/>
          <p:nvPr/>
        </p:nvGrpSpPr>
        <p:grpSpPr>
          <a:xfrm>
            <a:off x="0" y="-3869"/>
            <a:ext cx="12192000" cy="791569"/>
            <a:chOff x="0" y="-3869"/>
            <a:chExt cx="12192000" cy="791569"/>
          </a:xfrm>
        </p:grpSpPr>
        <p:sp>
          <p:nvSpPr>
            <p:cNvPr id="7" name="Title 1"/>
            <p:cNvSpPr txBox="1">
              <a:spLocks/>
            </p:cNvSpPr>
            <p:nvPr/>
          </p:nvSpPr>
          <p:spPr>
            <a:xfrm>
              <a:off x="0" y="-3869"/>
              <a:ext cx="12192000" cy="79156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lIns="91440" tIns="108000" rIns="91440" bIns="45720" rtlCol="0" anchor="b">
              <a:normAutofit fontScale="77500" lnSpcReduction="200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s-ES_tradnl" dirty="0"/>
                <a:t>	  </a:t>
              </a:r>
              <a:r>
                <a:rPr lang="es-ES_tradnl" sz="7100" b="1" dirty="0"/>
                <a:t>P</a:t>
              </a:r>
              <a:r>
                <a:rPr lang="es-ES_tradnl" b="1" dirty="0"/>
                <a:t>ROYECTO</a:t>
              </a:r>
            </a:p>
          </p:txBody>
        </p:sp>
        <p:sp>
          <p:nvSpPr>
            <p:cNvPr id="8" name="Flecha: pentágono 7"/>
            <p:cNvSpPr/>
            <p:nvPr/>
          </p:nvSpPr>
          <p:spPr>
            <a:xfrm>
              <a:off x="1" y="-3094"/>
              <a:ext cx="850232" cy="790794"/>
            </a:xfrm>
            <a:prstGeom prst="homePlat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431" y="2391508"/>
            <a:ext cx="3844539" cy="3126891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676" y="1119199"/>
            <a:ext cx="5143461" cy="514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65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3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18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32" tmFilter="0, 0; 0.125,0.2665; 0.25,0.4; 0.375,0.465; 0.5,0.5;  0.625,0.535; 0.75,0.6; 0.875,0.7335; 1,1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16" tmFilter="0, 0; 0.125,0.2665; 0.25,0.4; 0.375,0.465; 0.5,0.5;  0.625,0.535; 0.75,0.6; 0.875,0.7335; 1,1">
                                          <p:stCondLst>
                                            <p:cond delay="86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7" tmFilter="0, 0; 0.125,0.2665; 0.25,0.4; 0.375,0.465; 0.5,0.5;  0.625,0.535; 0.75,0.6; 0.875,0.7335; 1,1">
                                          <p:stCondLst>
                                            <p:cond delay="10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17">
                                          <p:stCondLst>
                                            <p:cond delay="42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08" decel="50000">
                                          <p:stCondLst>
                                            <p:cond delay="43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17">
                                          <p:stCondLst>
                                            <p:cond delay="853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08" decel="50000">
                                          <p:stCondLst>
                                            <p:cond delay="87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17">
                                          <p:stCondLst>
                                            <p:cond delay="106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08" decel="50000">
                                          <p:stCondLst>
                                            <p:cond delay="108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7">
                                          <p:stCondLst>
                                            <p:cond delay="11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08" decel="50000">
                                          <p:stCondLst>
                                            <p:cond delay="119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576713" y="3112236"/>
            <a:ext cx="92865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0"/>
              </a:spcAft>
            </a:pPr>
            <a:r>
              <a:rPr lang="es-ES" sz="3600" b="1" kern="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Andale Sans UI"/>
              </a:rPr>
              <a:t>¿Qué se aporta con este proyecto? </a:t>
            </a:r>
            <a:endParaRPr lang="es-ES" sz="3600" b="1" kern="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Andale Sans UI"/>
            </a:endParaRPr>
          </a:p>
        </p:txBody>
      </p:sp>
      <p:grpSp>
        <p:nvGrpSpPr>
          <p:cNvPr id="6" name="Grupo 5"/>
          <p:cNvGrpSpPr/>
          <p:nvPr/>
        </p:nvGrpSpPr>
        <p:grpSpPr>
          <a:xfrm>
            <a:off x="0" y="-3869"/>
            <a:ext cx="10863230" cy="791569"/>
            <a:chOff x="0" y="-3869"/>
            <a:chExt cx="12192000" cy="791569"/>
          </a:xfrm>
        </p:grpSpPr>
        <p:sp>
          <p:nvSpPr>
            <p:cNvPr id="7" name="Title 1"/>
            <p:cNvSpPr txBox="1">
              <a:spLocks/>
            </p:cNvSpPr>
            <p:nvPr/>
          </p:nvSpPr>
          <p:spPr>
            <a:xfrm>
              <a:off x="0" y="-3869"/>
              <a:ext cx="12192000" cy="79156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lIns="91440" tIns="108000" rIns="91440" bIns="45720" rtlCol="0" anchor="b">
              <a:normAutofit fontScale="77500" lnSpcReduction="200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s-ES_tradnl" dirty="0"/>
                <a:t>	  </a:t>
              </a:r>
              <a:r>
                <a:rPr lang="es-ES_tradnl" sz="7100" b="1" dirty="0"/>
                <a:t>P</a:t>
              </a:r>
              <a:r>
                <a:rPr lang="es-ES_tradnl" b="1" dirty="0"/>
                <a:t>ROYECTO</a:t>
              </a:r>
            </a:p>
          </p:txBody>
        </p:sp>
        <p:sp>
          <p:nvSpPr>
            <p:cNvPr id="8" name="Flecha: pentágono 7"/>
            <p:cNvSpPr/>
            <p:nvPr/>
          </p:nvSpPr>
          <p:spPr>
            <a:xfrm>
              <a:off x="1" y="-3094"/>
              <a:ext cx="850232" cy="790794"/>
            </a:xfrm>
            <a:prstGeom prst="homePlat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385864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1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58950"/>
            <a:ext cx="12298017" cy="6868160"/>
          </a:xfrm>
          <a:prstGeom prst="rect">
            <a:avLst/>
          </a:prstGeom>
          <a:effectLst>
            <a:outerShdw blurRad="50800" dist="50800" dir="5400000" sx="71000" sy="71000" algn="ctr" rotWithShape="0">
              <a:schemeClr val="bg1">
                <a:alpha val="25000"/>
              </a:scheme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3140"/>
                    </a14:imgEffect>
                    <a14:imgEffect>
                      <a14:saturation sat="0"/>
                    </a14:imgEffect>
                    <a14:imgEffect>
                      <a14:brightnessContrast bright="26000" contras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493307"/>
            <a:ext cx="12298017" cy="3924260"/>
          </a:xfrm>
          <a:prstGeom prst="rect">
            <a:avLst/>
          </a:prstGeom>
          <a:noFill/>
          <a:effectLst>
            <a:glow rad="63500">
              <a:schemeClr val="accent4">
                <a:alpha val="84000"/>
              </a:schemeClr>
            </a:glo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832" y="3542075"/>
            <a:ext cx="1213382" cy="701909"/>
          </a:xfrm>
          <a:prstGeom prst="rect">
            <a:avLst/>
          </a:prstGeom>
          <a:effectLst>
            <a:glow rad="88900">
              <a:srgbClr val="009BD2">
                <a:alpha val="65000"/>
              </a:srgbClr>
            </a:glo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2261" y="1447044"/>
            <a:ext cx="1503837" cy="583990"/>
          </a:xfrm>
          <a:prstGeom prst="rect">
            <a:avLst/>
          </a:prstGeom>
          <a:effectLst>
            <a:glow rad="88900">
              <a:srgbClr val="009BD2">
                <a:alpha val="65000"/>
              </a:srgbClr>
            </a:glow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734" y="3408468"/>
            <a:ext cx="1100466" cy="1100466"/>
          </a:xfrm>
          <a:prstGeom prst="rect">
            <a:avLst/>
          </a:prstGeom>
          <a:effectLst>
            <a:glow rad="88900">
              <a:srgbClr val="009BD2">
                <a:alpha val="65000"/>
              </a:srgbClr>
            </a:glow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4912" y1="9050" x2="64912" y2="9050"/>
                        <a14:foregroundMark x1="35526" y1="16742" x2="35526" y2="16742"/>
                        <a14:foregroundMark x1="85526" y1="48869" x2="85526" y2="48869"/>
                        <a14:foregroundMark x1="73246" y1="81448" x2="73246" y2="81448"/>
                        <a14:foregroundMark x1="29386" y1="82353" x2="29386" y2="823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970" y="1122648"/>
            <a:ext cx="739811" cy="717097"/>
          </a:xfrm>
          <a:prstGeom prst="rect">
            <a:avLst/>
          </a:prstGeom>
          <a:effectLst>
            <a:glow rad="88900">
              <a:srgbClr val="009BD2">
                <a:alpha val="65000"/>
              </a:srgbClr>
            </a:glow>
          </a:effectLst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381" y="2915399"/>
            <a:ext cx="627695" cy="717298"/>
          </a:xfrm>
          <a:prstGeom prst="rect">
            <a:avLst/>
          </a:prstGeom>
          <a:effectLst>
            <a:glow rad="88900">
              <a:srgbClr val="009BD2">
                <a:alpha val="65000"/>
              </a:srgbClr>
            </a:glow>
          </a:effectLst>
        </p:spPr>
      </p:pic>
      <p:pic>
        <p:nvPicPr>
          <p:cNvPr id="24" name="Imagen 2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892" y="3809176"/>
            <a:ext cx="807276" cy="930790"/>
          </a:xfrm>
          <a:prstGeom prst="rect">
            <a:avLst/>
          </a:prstGeom>
          <a:effectLst>
            <a:glow rad="88900">
              <a:srgbClr val="009BD2">
                <a:alpha val="65000"/>
              </a:srgbClr>
            </a:glow>
          </a:effectLst>
        </p:spPr>
      </p:pic>
      <p:cxnSp>
        <p:nvCxnSpPr>
          <p:cNvPr id="28" name="Conector recto 27"/>
          <p:cNvCxnSpPr/>
          <p:nvPr/>
        </p:nvCxnSpPr>
        <p:spPr>
          <a:xfrm>
            <a:off x="1066181" y="2313366"/>
            <a:ext cx="0" cy="3520376"/>
          </a:xfrm>
          <a:prstGeom prst="line">
            <a:avLst/>
          </a:prstGeom>
          <a:ln w="38100">
            <a:solidFill>
              <a:srgbClr val="009BD2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/>
          <p:cNvCxnSpPr>
            <a:cxnSpLocks/>
          </p:cNvCxnSpPr>
          <p:nvPr/>
        </p:nvCxnSpPr>
        <p:spPr>
          <a:xfrm flipH="1">
            <a:off x="9233967" y="4337266"/>
            <a:ext cx="6726" cy="1428605"/>
          </a:xfrm>
          <a:prstGeom prst="line">
            <a:avLst/>
          </a:prstGeom>
          <a:ln w="38100">
            <a:solidFill>
              <a:srgbClr val="009BD2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/>
          <p:cNvCxnSpPr>
            <a:cxnSpLocks/>
          </p:cNvCxnSpPr>
          <p:nvPr/>
        </p:nvCxnSpPr>
        <p:spPr>
          <a:xfrm>
            <a:off x="10812345" y="2054483"/>
            <a:ext cx="0" cy="3664406"/>
          </a:xfrm>
          <a:prstGeom prst="line">
            <a:avLst/>
          </a:prstGeom>
          <a:ln w="38100">
            <a:solidFill>
              <a:srgbClr val="009BD2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/>
          <p:cNvCxnSpPr>
            <a:cxnSpLocks/>
          </p:cNvCxnSpPr>
          <p:nvPr/>
        </p:nvCxnSpPr>
        <p:spPr>
          <a:xfrm>
            <a:off x="5473530" y="4793203"/>
            <a:ext cx="0" cy="882299"/>
          </a:xfrm>
          <a:prstGeom prst="line">
            <a:avLst/>
          </a:prstGeom>
          <a:ln w="38100">
            <a:solidFill>
              <a:srgbClr val="009BD2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/>
          <p:cNvCxnSpPr>
            <a:cxnSpLocks/>
          </p:cNvCxnSpPr>
          <p:nvPr/>
        </p:nvCxnSpPr>
        <p:spPr>
          <a:xfrm>
            <a:off x="2524228" y="3740462"/>
            <a:ext cx="1" cy="2036358"/>
          </a:xfrm>
          <a:prstGeom prst="line">
            <a:avLst/>
          </a:prstGeom>
          <a:ln w="38100">
            <a:solidFill>
              <a:srgbClr val="009BD2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08" y="1054602"/>
            <a:ext cx="1295639" cy="1295639"/>
          </a:xfrm>
          <a:prstGeom prst="rect">
            <a:avLst/>
          </a:prstGeom>
          <a:effectLst>
            <a:glow rad="88900">
              <a:srgbClr val="009BD2">
                <a:alpha val="65000"/>
              </a:srgbClr>
            </a:glow>
            <a:softEdge rad="0"/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41" y="4113861"/>
            <a:ext cx="521559" cy="679342"/>
          </a:xfrm>
          <a:prstGeom prst="rect">
            <a:avLst/>
          </a:prstGeom>
          <a:effectLst>
            <a:glow rad="88900">
              <a:srgbClr val="009BD2">
                <a:alpha val="65000"/>
              </a:srgbClr>
            </a:glow>
            <a:softEdge rad="0"/>
          </a:effectLst>
        </p:spPr>
      </p:pic>
      <p:cxnSp>
        <p:nvCxnSpPr>
          <p:cNvPr id="21" name="Conector recto 20"/>
          <p:cNvCxnSpPr>
            <a:cxnSpLocks/>
          </p:cNvCxnSpPr>
          <p:nvPr/>
        </p:nvCxnSpPr>
        <p:spPr>
          <a:xfrm>
            <a:off x="7464524" y="1951653"/>
            <a:ext cx="0" cy="3577619"/>
          </a:xfrm>
          <a:prstGeom prst="line">
            <a:avLst/>
          </a:prstGeom>
          <a:ln w="38100">
            <a:solidFill>
              <a:srgbClr val="009BD2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adroTexto 3"/>
          <p:cNvSpPr txBox="1"/>
          <p:nvPr/>
        </p:nvSpPr>
        <p:spPr>
          <a:xfrm>
            <a:off x="2006632" y="1481197"/>
            <a:ext cx="4229553" cy="1146572"/>
          </a:xfrm>
          <a:prstGeom prst="flowChartManualInput">
            <a:avLst/>
          </a:prstGeom>
          <a:solidFill>
            <a:srgbClr val="00B050"/>
          </a:solidFill>
          <a:effectLst>
            <a:glow>
              <a:schemeClr val="accent4"/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SMART CITY</a:t>
            </a:r>
          </a:p>
        </p:txBody>
      </p:sp>
      <p:sp>
        <p:nvSpPr>
          <p:cNvPr id="27" name="CuadroTexto 26"/>
          <p:cNvSpPr txBox="1"/>
          <p:nvPr/>
        </p:nvSpPr>
        <p:spPr>
          <a:xfrm>
            <a:off x="4182792" y="2262443"/>
            <a:ext cx="7139451" cy="1146572"/>
          </a:xfrm>
          <a:prstGeom prst="flowChartManualInput">
            <a:avLst/>
          </a:prstGeom>
          <a:solidFill>
            <a:srgbClr val="B41C52"/>
          </a:solidFill>
          <a:effectLst>
            <a:glow>
              <a:schemeClr val="accent4"/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SMART GOVERNANCE</a:t>
            </a:r>
          </a:p>
        </p:txBody>
      </p:sp>
      <p:grpSp>
        <p:nvGrpSpPr>
          <p:cNvPr id="23" name="Grupo 22"/>
          <p:cNvGrpSpPr/>
          <p:nvPr/>
        </p:nvGrpSpPr>
        <p:grpSpPr>
          <a:xfrm>
            <a:off x="0" y="-3869"/>
            <a:ext cx="12192000" cy="791569"/>
            <a:chOff x="0" y="-3869"/>
            <a:chExt cx="12192000" cy="791569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0" y="-3869"/>
              <a:ext cx="12192000" cy="79156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lIns="91440" tIns="108000" rIns="91440" bIns="45720" rtlCol="0" anchor="b">
              <a:normAutofit fontScale="77500" lnSpcReduction="200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s-ES_tradnl" dirty="0"/>
                <a:t>	  </a:t>
              </a:r>
              <a:r>
                <a:rPr lang="es-ES_tradnl" sz="7100" b="1" dirty="0"/>
                <a:t>G</a:t>
              </a:r>
              <a:r>
                <a:rPr lang="es-ES_tradnl" b="1" dirty="0"/>
                <a:t>ASTEIZ TE </a:t>
              </a:r>
              <a:r>
                <a:rPr lang="es-ES_tradnl" sz="7000" b="1" dirty="0"/>
                <a:t>E</a:t>
              </a:r>
              <a:r>
                <a:rPr lang="es-ES_tradnl" b="1" dirty="0"/>
                <a:t>SCUCHA</a:t>
              </a:r>
            </a:p>
          </p:txBody>
        </p:sp>
        <p:sp>
          <p:nvSpPr>
            <p:cNvPr id="26" name="Flecha: pentágono 25"/>
            <p:cNvSpPr/>
            <p:nvPr/>
          </p:nvSpPr>
          <p:spPr>
            <a:xfrm>
              <a:off x="1" y="-3094"/>
              <a:ext cx="850232" cy="790794"/>
            </a:xfrm>
            <a:prstGeom prst="homePlat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cxnSp>
        <p:nvCxnSpPr>
          <p:cNvPr id="37" name="Conector recto 36"/>
          <p:cNvCxnSpPr>
            <a:cxnSpLocks/>
          </p:cNvCxnSpPr>
          <p:nvPr/>
        </p:nvCxnSpPr>
        <p:spPr>
          <a:xfrm>
            <a:off x="3611844" y="4292752"/>
            <a:ext cx="9715" cy="1212487"/>
          </a:xfrm>
          <a:prstGeom prst="line">
            <a:avLst/>
          </a:prstGeom>
          <a:ln w="38100">
            <a:solidFill>
              <a:srgbClr val="009BD2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/>
          <p:cNvCxnSpPr>
            <a:cxnSpLocks/>
          </p:cNvCxnSpPr>
          <p:nvPr/>
        </p:nvCxnSpPr>
        <p:spPr>
          <a:xfrm>
            <a:off x="433237" y="4877495"/>
            <a:ext cx="0" cy="1009956"/>
          </a:xfrm>
          <a:prstGeom prst="line">
            <a:avLst/>
          </a:prstGeom>
          <a:ln w="38100">
            <a:solidFill>
              <a:srgbClr val="009BD2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agen 2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917730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/>
          <p:cNvGrpSpPr/>
          <p:nvPr/>
        </p:nvGrpSpPr>
        <p:grpSpPr>
          <a:xfrm>
            <a:off x="0" y="-3869"/>
            <a:ext cx="12192000" cy="791569"/>
            <a:chOff x="0" y="-3869"/>
            <a:chExt cx="12192000" cy="791569"/>
          </a:xfrm>
        </p:grpSpPr>
        <p:sp>
          <p:nvSpPr>
            <p:cNvPr id="5" name="Title 1"/>
            <p:cNvSpPr txBox="1">
              <a:spLocks/>
            </p:cNvSpPr>
            <p:nvPr/>
          </p:nvSpPr>
          <p:spPr>
            <a:xfrm>
              <a:off x="0" y="-3869"/>
              <a:ext cx="12192000" cy="79156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lIns="91440" tIns="108000" rIns="91440" bIns="45720" rtlCol="0" anchor="b">
              <a:normAutofit fontScale="77500" lnSpcReduction="200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s-ES_tradnl" dirty="0"/>
                <a:t>	  </a:t>
              </a:r>
              <a:r>
                <a:rPr lang="es-ES_tradnl" sz="7100" b="1" dirty="0"/>
                <a:t>I</a:t>
              </a:r>
              <a:r>
                <a:rPr lang="es-ES_tradnl" b="1" dirty="0"/>
                <a:t>NTRODUCCIÓN A LA </a:t>
              </a:r>
              <a:r>
                <a:rPr lang="es-ES_tradnl" sz="7000" b="1" dirty="0"/>
                <a:t>A</a:t>
              </a:r>
              <a:r>
                <a:rPr lang="es-ES_tradnl" b="1" dirty="0"/>
                <a:t>PP</a:t>
              </a:r>
            </a:p>
          </p:txBody>
        </p:sp>
        <p:sp>
          <p:nvSpPr>
            <p:cNvPr id="6" name="Flecha: pentágono 5"/>
            <p:cNvSpPr/>
            <p:nvPr/>
          </p:nvSpPr>
          <p:spPr>
            <a:xfrm>
              <a:off x="1" y="-3094"/>
              <a:ext cx="850232" cy="790794"/>
            </a:xfrm>
            <a:prstGeom prst="homePlat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22" name="Grupo 21"/>
          <p:cNvGrpSpPr/>
          <p:nvPr/>
        </p:nvGrpSpPr>
        <p:grpSpPr>
          <a:xfrm>
            <a:off x="2723265" y="1095153"/>
            <a:ext cx="6853872" cy="2405533"/>
            <a:chOff x="2723265" y="967939"/>
            <a:chExt cx="6484140" cy="2405533"/>
          </a:xfrm>
        </p:grpSpPr>
        <p:pic>
          <p:nvPicPr>
            <p:cNvPr id="14" name="Imagen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3265" y="1021500"/>
              <a:ext cx="6484140" cy="2351972"/>
            </a:xfrm>
            <a:prstGeom prst="rect">
              <a:avLst/>
            </a:prstGeom>
          </p:spPr>
        </p:pic>
        <p:pic>
          <p:nvPicPr>
            <p:cNvPr id="8" name="Imagen 7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1500"/>
                      </a14:imgEffect>
                      <a14:imgEffect>
                        <a14:saturation sat="399000"/>
                      </a14:imgEffect>
                    </a14:imgLayer>
                  </a14:imgProps>
                </a:ext>
              </a:extLst>
            </a:blip>
            <a:srcRect l="35630" t="46205" r="57786" b="43359"/>
            <a:stretch/>
          </p:blipFill>
          <p:spPr>
            <a:xfrm>
              <a:off x="2875789" y="967939"/>
              <a:ext cx="981978" cy="1047650"/>
            </a:xfrm>
            <a:prstGeom prst="rect">
              <a:avLst/>
            </a:prstGeom>
          </p:spPr>
        </p:pic>
        <p:sp>
          <p:nvSpPr>
            <p:cNvPr id="12" name="CuadroTexto 11"/>
            <p:cNvSpPr txBox="1"/>
            <p:nvPr/>
          </p:nvSpPr>
          <p:spPr>
            <a:xfrm>
              <a:off x="3729345" y="1137821"/>
              <a:ext cx="2235990" cy="70788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s-ES" sz="2000" b="1" dirty="0" err="1"/>
                <a:t>User</a:t>
              </a:r>
              <a:r>
                <a:rPr lang="es-E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</a:p>
            <a:p>
              <a:r>
                <a:rPr lang="es-E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@User123</a:t>
              </a:r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2875789" y="1997545"/>
              <a:ext cx="633161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" sz="2400" dirty="0"/>
                <a:t>Algunas personas deberían comer maquillaje, para ver si logran ser bonitas por dentro</a:t>
              </a:r>
            </a:p>
          </p:txBody>
        </p:sp>
      </p:grpSp>
      <p:grpSp>
        <p:nvGrpSpPr>
          <p:cNvPr id="23" name="Grupo 22"/>
          <p:cNvGrpSpPr/>
          <p:nvPr/>
        </p:nvGrpSpPr>
        <p:grpSpPr>
          <a:xfrm>
            <a:off x="2723264" y="3696267"/>
            <a:ext cx="6693451" cy="2624335"/>
            <a:chOff x="2723265" y="3696267"/>
            <a:chExt cx="6484140" cy="2624335"/>
          </a:xfrm>
        </p:grpSpPr>
        <p:pic>
          <p:nvPicPr>
            <p:cNvPr id="17" name="Imagen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3265" y="3749828"/>
              <a:ext cx="6484140" cy="2570774"/>
            </a:xfrm>
            <a:prstGeom prst="rect">
              <a:avLst/>
            </a:prstGeom>
          </p:spPr>
        </p:pic>
        <p:pic>
          <p:nvPicPr>
            <p:cNvPr id="18" name="Imagen 17"/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1500"/>
                      </a14:imgEffect>
                      <a14:imgEffect>
                        <a14:saturation sat="399000"/>
                      </a14:imgEffect>
                    </a14:imgLayer>
                  </a14:imgProps>
                </a:ext>
              </a:extLst>
            </a:blip>
            <a:srcRect l="35630" t="46205" r="57786" b="43359"/>
            <a:stretch/>
          </p:blipFill>
          <p:spPr>
            <a:xfrm>
              <a:off x="2875789" y="3696267"/>
              <a:ext cx="981978" cy="1047650"/>
            </a:xfrm>
            <a:prstGeom prst="rect">
              <a:avLst/>
            </a:prstGeom>
          </p:spPr>
        </p:pic>
        <p:sp>
          <p:nvSpPr>
            <p:cNvPr id="19" name="CuadroTexto 18"/>
            <p:cNvSpPr txBox="1"/>
            <p:nvPr/>
          </p:nvSpPr>
          <p:spPr>
            <a:xfrm>
              <a:off x="3729345" y="3866149"/>
              <a:ext cx="2235990" cy="70788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s-ES" sz="2000" b="1" dirty="0" err="1"/>
                <a:t>User</a:t>
              </a:r>
              <a:r>
                <a:rPr lang="es-E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</a:p>
            <a:p>
              <a:r>
                <a:rPr lang="es-E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@User123</a:t>
              </a:r>
            </a:p>
          </p:txBody>
        </p:sp>
        <p:sp>
          <p:nvSpPr>
            <p:cNvPr id="20" name="Rectángulo 19"/>
            <p:cNvSpPr/>
            <p:nvPr/>
          </p:nvSpPr>
          <p:spPr>
            <a:xfrm>
              <a:off x="2875789" y="4627596"/>
              <a:ext cx="6331616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" sz="2400" dirty="0"/>
                <a:t>He vuelto a oír que el </a:t>
              </a:r>
              <a:r>
                <a:rPr lang="es-ES" sz="2400" dirty="0" err="1"/>
                <a:t>kalimotxo</a:t>
              </a:r>
              <a:r>
                <a:rPr lang="es-ES" sz="2400" dirty="0"/>
                <a:t> se inventó en Bilbao, como no, hace 40 años. En 1967 en la mili en Vitoria, ya se bebía Coca-Cola con vino…</a:t>
              </a:r>
            </a:p>
          </p:txBody>
        </p:sp>
      </p:grpSp>
      <p:pic>
        <p:nvPicPr>
          <p:cNvPr id="21" name="Imagen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200746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578449061"/>
              </p:ext>
            </p:extLst>
          </p:nvPr>
        </p:nvGraphicFramePr>
        <p:xfrm>
          <a:off x="1377444" y="1472661"/>
          <a:ext cx="9437112" cy="49677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" name="Grupo 4"/>
          <p:cNvGrpSpPr/>
          <p:nvPr/>
        </p:nvGrpSpPr>
        <p:grpSpPr>
          <a:xfrm>
            <a:off x="0" y="-3869"/>
            <a:ext cx="12192000" cy="791569"/>
            <a:chOff x="0" y="-3869"/>
            <a:chExt cx="12192000" cy="791569"/>
          </a:xfrm>
        </p:grpSpPr>
        <p:sp>
          <p:nvSpPr>
            <p:cNvPr id="6" name="Title 1"/>
            <p:cNvSpPr txBox="1">
              <a:spLocks/>
            </p:cNvSpPr>
            <p:nvPr/>
          </p:nvSpPr>
          <p:spPr>
            <a:xfrm>
              <a:off x="0" y="-3869"/>
              <a:ext cx="12192000" cy="79156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lIns="91440" tIns="108000" rIns="91440" bIns="45720" rtlCol="0" anchor="b">
              <a:normAutofit fontScale="77500" lnSpcReduction="200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s-ES_tradnl" dirty="0"/>
                <a:t>	  </a:t>
              </a:r>
              <a:r>
                <a:rPr lang="es-ES_tradnl" sz="7100" b="1" dirty="0"/>
                <a:t>R</a:t>
              </a:r>
              <a:r>
                <a:rPr lang="es-ES_tradnl" b="1" dirty="0"/>
                <a:t>ETOS EN EL </a:t>
              </a:r>
              <a:r>
                <a:rPr lang="es-ES_tradnl" sz="7000" b="1" dirty="0"/>
                <a:t>D</a:t>
              </a:r>
              <a:r>
                <a:rPr lang="es-ES_tradnl" b="1" dirty="0"/>
                <a:t>ESARROLLO</a:t>
              </a:r>
            </a:p>
          </p:txBody>
        </p:sp>
        <p:sp>
          <p:nvSpPr>
            <p:cNvPr id="7" name="Flecha: pentágono 6"/>
            <p:cNvSpPr/>
            <p:nvPr/>
          </p:nvSpPr>
          <p:spPr>
            <a:xfrm>
              <a:off x="1" y="-3094"/>
              <a:ext cx="850232" cy="790794"/>
            </a:xfrm>
            <a:prstGeom prst="homePlat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pic>
        <p:nvPicPr>
          <p:cNvPr id="9" name="Imagen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62399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-3869"/>
            <a:ext cx="12192000" cy="791569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10800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dirty="0"/>
              <a:t>	  </a:t>
            </a:r>
            <a:r>
              <a:rPr lang="es-ES_tradnl" sz="7100" b="1" dirty="0"/>
              <a:t>S</a:t>
            </a:r>
            <a:r>
              <a:rPr lang="es-ES_tradnl" b="1" dirty="0"/>
              <a:t>ELECCIÓN DE </a:t>
            </a:r>
            <a:r>
              <a:rPr lang="es-ES_tradnl" sz="7000" b="1" dirty="0"/>
              <a:t>H</a:t>
            </a:r>
            <a:r>
              <a:rPr lang="es-ES_tradnl" b="1" dirty="0"/>
              <a:t>ERRAMIENTAS</a:t>
            </a:r>
          </a:p>
        </p:txBody>
      </p:sp>
      <p:sp>
        <p:nvSpPr>
          <p:cNvPr id="6" name="Flecha: pentágono 5"/>
          <p:cNvSpPr/>
          <p:nvPr/>
        </p:nvSpPr>
        <p:spPr>
          <a:xfrm>
            <a:off x="1" y="-3094"/>
            <a:ext cx="850232" cy="790794"/>
          </a:xfrm>
          <a:prstGeom prst="homePlat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8" name="Grupo 17"/>
          <p:cNvGrpSpPr/>
          <p:nvPr/>
        </p:nvGrpSpPr>
        <p:grpSpPr>
          <a:xfrm>
            <a:off x="1001909" y="1815879"/>
            <a:ext cx="10272590" cy="3763660"/>
            <a:chOff x="1001909" y="1815879"/>
            <a:chExt cx="10272590" cy="3763660"/>
          </a:xfrm>
        </p:grpSpPr>
        <p:sp>
          <p:nvSpPr>
            <p:cNvPr id="9" name="Hexágono 8"/>
            <p:cNvSpPr/>
            <p:nvPr/>
          </p:nvSpPr>
          <p:spPr>
            <a:xfrm>
              <a:off x="1001909" y="1815879"/>
              <a:ext cx="2793928" cy="2407507"/>
            </a:xfrm>
            <a:prstGeom prst="hexagon">
              <a:avLst/>
            </a:prstGeom>
            <a:solidFill>
              <a:srgbClr val="24D69F"/>
            </a:solidFill>
            <a:ln>
              <a:solidFill>
                <a:srgbClr val="24D69F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" name="CuadroTexto 9"/>
            <p:cNvSpPr txBox="1"/>
            <p:nvPr/>
          </p:nvSpPr>
          <p:spPr>
            <a:xfrm>
              <a:off x="1263894" y="2187958"/>
              <a:ext cx="226995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3200" b="1" dirty="0"/>
                <a:t>Gran volumen de datos</a:t>
              </a:r>
            </a:p>
          </p:txBody>
        </p:sp>
        <p:sp>
          <p:nvSpPr>
            <p:cNvPr id="11" name="Hexágono 10"/>
            <p:cNvSpPr/>
            <p:nvPr/>
          </p:nvSpPr>
          <p:spPr>
            <a:xfrm>
              <a:off x="3468812" y="3172032"/>
              <a:ext cx="2793928" cy="2407507"/>
            </a:xfrm>
            <a:prstGeom prst="hexagon">
              <a:avLst/>
            </a:prstGeom>
            <a:solidFill>
              <a:srgbClr val="24D69F"/>
            </a:solidFill>
            <a:ln>
              <a:solidFill>
                <a:srgbClr val="24D69F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" name="CuadroTexto 11"/>
            <p:cNvSpPr txBox="1"/>
            <p:nvPr/>
          </p:nvSpPr>
          <p:spPr>
            <a:xfrm>
              <a:off x="3730797" y="3839533"/>
              <a:ext cx="226995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3200" b="1" dirty="0"/>
                <a:t>Open</a:t>
              </a:r>
            </a:p>
            <a:p>
              <a:pPr algn="ctr"/>
              <a:r>
                <a:rPr lang="es-ES" sz="3200" b="1" dirty="0" err="1"/>
                <a:t>Source</a:t>
              </a:r>
              <a:endParaRPr lang="es-ES" sz="3200" b="1" dirty="0"/>
            </a:p>
          </p:txBody>
        </p:sp>
        <p:sp>
          <p:nvSpPr>
            <p:cNvPr id="13" name="Hexágono 12"/>
            <p:cNvSpPr/>
            <p:nvPr/>
          </p:nvSpPr>
          <p:spPr>
            <a:xfrm>
              <a:off x="5977919" y="1859229"/>
              <a:ext cx="2793928" cy="2407507"/>
            </a:xfrm>
            <a:prstGeom prst="hexagon">
              <a:avLst/>
            </a:prstGeom>
            <a:solidFill>
              <a:srgbClr val="24D69F"/>
            </a:solidFill>
            <a:ln>
              <a:solidFill>
                <a:srgbClr val="24D69F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CuadroTexto 13"/>
            <p:cNvSpPr txBox="1"/>
            <p:nvPr/>
          </p:nvSpPr>
          <p:spPr>
            <a:xfrm>
              <a:off x="6057697" y="2524373"/>
              <a:ext cx="263437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3200" b="1" dirty="0"/>
                <a:t>Ampliamente utilizadas</a:t>
              </a:r>
            </a:p>
          </p:txBody>
        </p:sp>
        <p:sp>
          <p:nvSpPr>
            <p:cNvPr id="15" name="Hexágono 14"/>
            <p:cNvSpPr/>
            <p:nvPr/>
          </p:nvSpPr>
          <p:spPr>
            <a:xfrm>
              <a:off x="8480571" y="3169687"/>
              <a:ext cx="2793928" cy="2407507"/>
            </a:xfrm>
            <a:prstGeom prst="hexagon">
              <a:avLst/>
            </a:prstGeom>
            <a:solidFill>
              <a:srgbClr val="24D69F"/>
            </a:solidFill>
            <a:ln>
              <a:solidFill>
                <a:srgbClr val="24D69F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6" name="CuadroTexto 15"/>
            <p:cNvSpPr txBox="1"/>
            <p:nvPr/>
          </p:nvSpPr>
          <p:spPr>
            <a:xfrm>
              <a:off x="8742556" y="3784868"/>
              <a:ext cx="226995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3200" b="1" dirty="0"/>
                <a:t>Machine </a:t>
              </a:r>
              <a:r>
                <a:rPr lang="es-ES" sz="3200" b="1" dirty="0" err="1"/>
                <a:t>Learning</a:t>
              </a:r>
              <a:endParaRPr lang="es-ES" sz="3200" b="1" dirty="0"/>
            </a:p>
          </p:txBody>
        </p:sp>
      </p:grpSp>
      <p:pic>
        <p:nvPicPr>
          <p:cNvPr id="19" name="Imagen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3230" y="-3869"/>
            <a:ext cx="1328770" cy="132970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573354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562</TotalTime>
  <Words>277</Words>
  <Application>Microsoft Office PowerPoint</Application>
  <PresentationFormat>Panorámica</PresentationFormat>
  <Paragraphs>100</Paragraphs>
  <Slides>19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30" baseType="lpstr">
      <vt:lpstr>Adobe Gothic Std B</vt:lpstr>
      <vt:lpstr>Adobe Heiti Std R</vt:lpstr>
      <vt:lpstr>Andale Sans UI</vt:lpstr>
      <vt:lpstr>Arial</vt:lpstr>
      <vt:lpstr>Calibri</vt:lpstr>
      <vt:lpstr>Calibri Light</vt:lpstr>
      <vt:lpstr>Franklin Gothic Demi</vt:lpstr>
      <vt:lpstr>Source Sans Pro</vt:lpstr>
      <vt:lpstr>Times New Roman</vt:lpstr>
      <vt:lpstr>Verdana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CITY SMART GOVERNANCE</dc:title>
  <dc:creator>Microsoft Office User</dc:creator>
  <cp:lastModifiedBy>Thewing</cp:lastModifiedBy>
  <cp:revision>110</cp:revision>
  <dcterms:created xsi:type="dcterms:W3CDTF">2017-06-07T14:26:55Z</dcterms:created>
  <dcterms:modified xsi:type="dcterms:W3CDTF">2017-06-08T18:19:20Z</dcterms:modified>
</cp:coreProperties>
</file>

<file path=docProps/thumbnail.jpeg>
</file>